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0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93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0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4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17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1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4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33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0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16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40BB8-FAA6-406D-91A4-E24182D32CBA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4CE5-1E03-4C3E-A684-E3F59594E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24744"/>
            <a:ext cx="5071161" cy="547809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16016" cy="6858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Здоровый образ жизни                                                                                                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Здоровье — не всё, но всё без здоровья ничто.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1973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243408"/>
            <a:ext cx="9252520" cy="7272808"/>
          </a:xfrm>
        </p:spPr>
      </p:pic>
    </p:spTree>
    <p:extLst>
      <p:ext uri="{BB962C8B-B14F-4D97-AF65-F5344CB8AC3E}">
        <p14:creationId xmlns:p14="http://schemas.microsoft.com/office/powerpoint/2010/main" val="5954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</p:spPr>
      </p:pic>
    </p:spTree>
    <p:extLst>
      <p:ext uri="{BB962C8B-B14F-4D97-AF65-F5344CB8AC3E}">
        <p14:creationId xmlns:p14="http://schemas.microsoft.com/office/powerpoint/2010/main" val="15535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09112" cy="7101408"/>
          </a:xfrm>
        </p:spPr>
      </p:pic>
    </p:spTree>
    <p:extLst>
      <p:ext uri="{BB962C8B-B14F-4D97-AF65-F5344CB8AC3E}">
        <p14:creationId xmlns:p14="http://schemas.microsoft.com/office/powerpoint/2010/main" val="135763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82" y="0"/>
            <a:ext cx="9333509" cy="7101408"/>
          </a:xfrm>
        </p:spPr>
      </p:pic>
    </p:spTree>
    <p:extLst>
      <p:ext uri="{BB962C8B-B14F-4D97-AF65-F5344CB8AC3E}">
        <p14:creationId xmlns:p14="http://schemas.microsoft.com/office/powerpoint/2010/main" val="214851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91058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2237423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Здоровый образ жизни                                                                                                        Здоровье — не всё, но всё без здоровья ничто.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Asus123</dc:creator>
  <cp:lastModifiedBy>Asus123</cp:lastModifiedBy>
  <cp:revision>3</cp:revision>
  <dcterms:created xsi:type="dcterms:W3CDTF">2014-01-05T16:38:30Z</dcterms:created>
  <dcterms:modified xsi:type="dcterms:W3CDTF">2014-01-05T17:04:45Z</dcterms:modified>
</cp:coreProperties>
</file>