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4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45B2-2ADD-4301-8423-EDDB6543AC9C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3485-D6BF-4DB1-88A6-62FF321D5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58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45B2-2ADD-4301-8423-EDDB6543AC9C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3485-D6BF-4DB1-88A6-62FF321D5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32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45B2-2ADD-4301-8423-EDDB6543AC9C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3485-D6BF-4DB1-88A6-62FF321D5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2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45B2-2ADD-4301-8423-EDDB6543AC9C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3485-D6BF-4DB1-88A6-62FF321D5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89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45B2-2ADD-4301-8423-EDDB6543AC9C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3485-D6BF-4DB1-88A6-62FF321D5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47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45B2-2ADD-4301-8423-EDDB6543AC9C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3485-D6BF-4DB1-88A6-62FF321D5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5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45B2-2ADD-4301-8423-EDDB6543AC9C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3485-D6BF-4DB1-88A6-62FF321D5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5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45B2-2ADD-4301-8423-EDDB6543AC9C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3485-D6BF-4DB1-88A6-62FF321D5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25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45B2-2ADD-4301-8423-EDDB6543AC9C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3485-D6BF-4DB1-88A6-62FF321D5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62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45B2-2ADD-4301-8423-EDDB6543AC9C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3485-D6BF-4DB1-88A6-62FF321D5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48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45B2-2ADD-4301-8423-EDDB6543AC9C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3485-D6BF-4DB1-88A6-62FF321D5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11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CC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645B2-2ADD-4301-8423-EDDB6543AC9C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83485-D6BF-4DB1-88A6-62FF321D52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67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7"/>
            <a:ext cx="8496944" cy="254771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33CC"/>
                </a:solidFill>
                <a:latin typeface="Microsoft Sans Serif" pitchFamily="34" charset="0"/>
                <a:cs typeface="Microsoft Sans Serif" pitchFamily="34" charset="0"/>
              </a:rPr>
              <a:t>Дифференциация звуков </a:t>
            </a:r>
            <a:br>
              <a:rPr lang="ru-RU" sz="6600" b="1" dirty="0" smtClean="0">
                <a:solidFill>
                  <a:srgbClr val="0033CC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6600" b="1" dirty="0" smtClean="0">
                <a:solidFill>
                  <a:srgbClr val="0033CC"/>
                </a:solidFill>
                <a:latin typeface="Microsoft Sans Serif" pitchFamily="34" charset="0"/>
                <a:cs typeface="Microsoft Sans Serif" pitchFamily="34" charset="0"/>
              </a:rPr>
              <a:t>«С - </a:t>
            </a:r>
            <a:r>
              <a:rPr lang="ru-RU" sz="6600" b="1" dirty="0" smtClean="0">
                <a:solidFill>
                  <a:srgbClr val="0033CC"/>
                </a:solidFill>
                <a:latin typeface="Microsoft Sans Serif" pitchFamily="34" charset="0"/>
                <a:cs typeface="Microsoft Sans Serif" pitchFamily="34" charset="0"/>
              </a:rPr>
              <a:t>Ш»</a:t>
            </a:r>
            <a:endParaRPr lang="ru-RU" sz="6600" b="1" dirty="0">
              <a:solidFill>
                <a:srgbClr val="0033CC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581128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smtClean="0">
                <a:solidFill>
                  <a:srgbClr val="002060"/>
                </a:solidFill>
              </a:rPr>
              <a:t>Сурдопедагог </a:t>
            </a:r>
            <a:r>
              <a:rPr lang="ru-RU" sz="4000" smtClean="0">
                <a:solidFill>
                  <a:srgbClr val="002060"/>
                </a:solidFill>
              </a:rPr>
              <a:t>Тибилова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Л.Д.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Ответь на вопросы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Где больше шаров: слева или справа?</a:t>
            </a:r>
          </a:p>
          <a:p>
            <a:r>
              <a:rPr lang="ru-RU" b="1" dirty="0" smtClean="0"/>
              <a:t>Сколько всего шаров?</a:t>
            </a:r>
          </a:p>
          <a:p>
            <a:r>
              <a:rPr lang="ru-RU" b="1" dirty="0" smtClean="0"/>
              <a:t>Какого цвета шары?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751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Составь фразы. </a:t>
            </a:r>
            <a:br>
              <a:rPr lang="ru-RU" b="1" dirty="0" smtClean="0"/>
            </a:br>
            <a:r>
              <a:rPr lang="ru-RU" b="1" dirty="0" smtClean="0"/>
              <a:t>Говори хорошо звуки </a:t>
            </a:r>
            <a:r>
              <a:rPr lang="ru-RU" b="1" dirty="0"/>
              <a:t>«С - Ш</a:t>
            </a:r>
            <a:r>
              <a:rPr lang="ru-RU" b="1" dirty="0" smtClean="0"/>
              <a:t>»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6290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                                                        </a:t>
            </a:r>
            <a:r>
              <a:rPr lang="ru-RU" b="1" dirty="0" smtClean="0">
                <a:solidFill>
                  <a:srgbClr val="7030A0"/>
                </a:solidFill>
              </a:rPr>
              <a:t>краски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Дайте, пожалуйста</a:t>
            </a:r>
            <a:r>
              <a:rPr lang="ru-RU" b="1" dirty="0" smtClean="0"/>
              <a:t>                           </a:t>
            </a:r>
            <a:r>
              <a:rPr lang="ru-RU" b="1" dirty="0" smtClean="0">
                <a:solidFill>
                  <a:srgbClr val="7030A0"/>
                </a:solidFill>
              </a:rPr>
              <a:t>карандаши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Возьмите</a:t>
            </a:r>
            <a:r>
              <a:rPr lang="ru-RU" b="1" dirty="0">
                <a:solidFill>
                  <a:srgbClr val="0070C0"/>
                </a:solidFill>
              </a:rPr>
              <a:t>, пожалуйста</a:t>
            </a:r>
            <a:r>
              <a:rPr lang="ru-RU" b="1" dirty="0"/>
              <a:t>                     </a:t>
            </a:r>
            <a:r>
              <a:rPr lang="ru-RU" b="1" dirty="0" smtClean="0">
                <a:solidFill>
                  <a:srgbClr val="7030A0"/>
                </a:solidFill>
              </a:rPr>
              <a:t>стул</a:t>
            </a:r>
            <a:endParaRPr lang="ru-RU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                                                                </a:t>
            </a:r>
            <a:r>
              <a:rPr lang="ru-RU" b="1" dirty="0" smtClean="0">
                <a:solidFill>
                  <a:srgbClr val="7030A0"/>
                </a:solidFill>
              </a:rPr>
              <a:t>шуба</a:t>
            </a:r>
            <a:endParaRPr lang="ru-RU" b="1" dirty="0">
              <a:solidFill>
                <a:srgbClr val="7030A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572000" y="2420888"/>
            <a:ext cx="1800200" cy="5040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572000" y="3077344"/>
            <a:ext cx="18002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572000" y="3243322"/>
            <a:ext cx="1800200" cy="40170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572000" y="3473517"/>
            <a:ext cx="1800200" cy="7475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3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Отгадай загадки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492896"/>
            <a:ext cx="5256584" cy="24482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Что за гостья к нам из леса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Из далёкого пришла?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И украшена чудесно,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И душиста и светла.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100" name="Picture 4" descr="http://www.rasar.ru/up/photos/album/new_year/otkrytki/elochk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" t="13902" r="69092" b="17084"/>
          <a:stretch/>
        </p:blipFill>
        <p:spPr bwMode="auto">
          <a:xfrm>
            <a:off x="6372200" y="2492896"/>
            <a:ext cx="1944216" cy="2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62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Отгадай загадки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8006" y="2708920"/>
            <a:ext cx="4824536" cy="24482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Гладишь – ласкается,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Дразнишь – кусается.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28" y="2492896"/>
            <a:ext cx="2533158" cy="213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5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1906374" y="1149246"/>
            <a:ext cx="5389562" cy="29998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fromWordArt="1">
            <a:prstTxWarp prst="textArchUp">
              <a:avLst/>
            </a:prstTxWarp>
          </a:bodyPr>
          <a:lstStyle/>
          <a:p>
            <a:r>
              <a:rPr lang="ru-RU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080000" scaled="1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/>
                <a:cs typeface="Arial"/>
              </a:rPr>
              <a:t>Молодец!</a:t>
            </a:r>
            <a:endParaRPr lang="ru-RU" sz="3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1080000" scaled="1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195" name="Picture 5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05" y="3429000"/>
            <a:ext cx="6337300" cy="301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39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Звуки «С - Ш» 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720" y="4653136"/>
            <a:ext cx="5112568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При звуке «Ш» язык вверху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2207120"/>
            <a:ext cx="5482952" cy="8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При звуке «С» язык внизу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0" t="25000" r="32885" b="19001"/>
          <a:stretch/>
        </p:blipFill>
        <p:spPr bwMode="auto">
          <a:xfrm>
            <a:off x="5923334" y="1501353"/>
            <a:ext cx="2315865" cy="22322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5" t="26419" r="31730" b="16964"/>
          <a:stretch/>
        </p:blipFill>
        <p:spPr bwMode="auto">
          <a:xfrm>
            <a:off x="5940152" y="4077072"/>
            <a:ext cx="2299047" cy="2340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5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Составь слоги по лабиринтам</a:t>
            </a:r>
            <a:endParaRPr lang="ru-RU" b="1" dirty="0"/>
          </a:p>
        </p:txBody>
      </p:sp>
      <p:sp>
        <p:nvSpPr>
          <p:cNvPr id="4" name="Полилиния 3"/>
          <p:cNvSpPr/>
          <p:nvPr/>
        </p:nvSpPr>
        <p:spPr>
          <a:xfrm>
            <a:off x="3247697" y="2286000"/>
            <a:ext cx="3706054" cy="1939159"/>
          </a:xfrm>
          <a:custGeom>
            <a:avLst/>
            <a:gdLst>
              <a:gd name="connsiteX0" fmla="*/ 1008993 w 3706054"/>
              <a:gd name="connsiteY0" fmla="*/ 1024759 h 1939159"/>
              <a:gd name="connsiteX1" fmla="*/ 993227 w 3706054"/>
              <a:gd name="connsiteY1" fmla="*/ 693683 h 1939159"/>
              <a:gd name="connsiteX2" fmla="*/ 945931 w 3706054"/>
              <a:gd name="connsiteY2" fmla="*/ 630621 h 1939159"/>
              <a:gd name="connsiteX3" fmla="*/ 867103 w 3706054"/>
              <a:gd name="connsiteY3" fmla="*/ 599090 h 1939159"/>
              <a:gd name="connsiteX4" fmla="*/ 756744 w 3706054"/>
              <a:gd name="connsiteY4" fmla="*/ 567559 h 1939159"/>
              <a:gd name="connsiteX5" fmla="*/ 346841 w 3706054"/>
              <a:gd name="connsiteY5" fmla="*/ 583324 h 1939159"/>
              <a:gd name="connsiteX6" fmla="*/ 299544 w 3706054"/>
              <a:gd name="connsiteY6" fmla="*/ 599090 h 1939159"/>
              <a:gd name="connsiteX7" fmla="*/ 252248 w 3706054"/>
              <a:gd name="connsiteY7" fmla="*/ 630621 h 1939159"/>
              <a:gd name="connsiteX8" fmla="*/ 220717 w 3706054"/>
              <a:gd name="connsiteY8" fmla="*/ 677917 h 1939159"/>
              <a:gd name="connsiteX9" fmla="*/ 173420 w 3706054"/>
              <a:gd name="connsiteY9" fmla="*/ 709448 h 1939159"/>
              <a:gd name="connsiteX10" fmla="*/ 110358 w 3706054"/>
              <a:gd name="connsiteY10" fmla="*/ 756745 h 1939159"/>
              <a:gd name="connsiteX11" fmla="*/ 78827 w 3706054"/>
              <a:gd name="connsiteY11" fmla="*/ 804041 h 1939159"/>
              <a:gd name="connsiteX12" fmla="*/ 63062 w 3706054"/>
              <a:gd name="connsiteY12" fmla="*/ 851338 h 1939159"/>
              <a:gd name="connsiteX13" fmla="*/ 31531 w 3706054"/>
              <a:gd name="connsiteY13" fmla="*/ 898634 h 1939159"/>
              <a:gd name="connsiteX14" fmla="*/ 0 w 3706054"/>
              <a:gd name="connsiteY14" fmla="*/ 1008993 h 1939159"/>
              <a:gd name="connsiteX15" fmla="*/ 15765 w 3706054"/>
              <a:gd name="connsiteY15" fmla="*/ 1434662 h 1939159"/>
              <a:gd name="connsiteX16" fmla="*/ 126124 w 3706054"/>
              <a:gd name="connsiteY16" fmla="*/ 1608083 h 1939159"/>
              <a:gd name="connsiteX17" fmla="*/ 173420 w 3706054"/>
              <a:gd name="connsiteY17" fmla="*/ 1639614 h 1939159"/>
              <a:gd name="connsiteX18" fmla="*/ 220717 w 3706054"/>
              <a:gd name="connsiteY18" fmla="*/ 1686910 h 1939159"/>
              <a:gd name="connsiteX19" fmla="*/ 283779 w 3706054"/>
              <a:gd name="connsiteY19" fmla="*/ 1765738 h 1939159"/>
              <a:gd name="connsiteX20" fmla="*/ 346841 w 3706054"/>
              <a:gd name="connsiteY20" fmla="*/ 1797269 h 1939159"/>
              <a:gd name="connsiteX21" fmla="*/ 425669 w 3706054"/>
              <a:gd name="connsiteY21" fmla="*/ 1844566 h 1939159"/>
              <a:gd name="connsiteX22" fmla="*/ 472965 w 3706054"/>
              <a:gd name="connsiteY22" fmla="*/ 1876097 h 1939159"/>
              <a:gd name="connsiteX23" fmla="*/ 599089 w 3706054"/>
              <a:gd name="connsiteY23" fmla="*/ 1907628 h 1939159"/>
              <a:gd name="connsiteX24" fmla="*/ 677917 w 3706054"/>
              <a:gd name="connsiteY24" fmla="*/ 1939159 h 1939159"/>
              <a:gd name="connsiteX25" fmla="*/ 1308537 w 3706054"/>
              <a:gd name="connsiteY25" fmla="*/ 1907628 h 1939159"/>
              <a:gd name="connsiteX26" fmla="*/ 1418896 w 3706054"/>
              <a:gd name="connsiteY26" fmla="*/ 1891862 h 1939159"/>
              <a:gd name="connsiteX27" fmla="*/ 1450427 w 3706054"/>
              <a:gd name="connsiteY27" fmla="*/ 1844566 h 1939159"/>
              <a:gd name="connsiteX28" fmla="*/ 1529255 w 3706054"/>
              <a:gd name="connsiteY28" fmla="*/ 1765738 h 1939159"/>
              <a:gd name="connsiteX29" fmla="*/ 1576551 w 3706054"/>
              <a:gd name="connsiteY29" fmla="*/ 1718441 h 1939159"/>
              <a:gd name="connsiteX30" fmla="*/ 1671144 w 3706054"/>
              <a:gd name="connsiteY30" fmla="*/ 1655379 h 1939159"/>
              <a:gd name="connsiteX31" fmla="*/ 1718441 w 3706054"/>
              <a:gd name="connsiteY31" fmla="*/ 1623848 h 1939159"/>
              <a:gd name="connsiteX32" fmla="*/ 1765737 w 3706054"/>
              <a:gd name="connsiteY32" fmla="*/ 1560786 h 1939159"/>
              <a:gd name="connsiteX33" fmla="*/ 1797269 w 3706054"/>
              <a:gd name="connsiteY33" fmla="*/ 1529255 h 1939159"/>
              <a:gd name="connsiteX34" fmla="*/ 1860331 w 3706054"/>
              <a:gd name="connsiteY34" fmla="*/ 1418897 h 1939159"/>
              <a:gd name="connsiteX35" fmla="*/ 1923393 w 3706054"/>
              <a:gd name="connsiteY35" fmla="*/ 1340069 h 1939159"/>
              <a:gd name="connsiteX36" fmla="*/ 1986455 w 3706054"/>
              <a:gd name="connsiteY36" fmla="*/ 1245476 h 1939159"/>
              <a:gd name="connsiteX37" fmla="*/ 2002220 w 3706054"/>
              <a:gd name="connsiteY37" fmla="*/ 1198179 h 1939159"/>
              <a:gd name="connsiteX38" fmla="*/ 2017986 w 3706054"/>
              <a:gd name="connsiteY38" fmla="*/ 1135117 h 1939159"/>
              <a:gd name="connsiteX39" fmla="*/ 2049517 w 3706054"/>
              <a:gd name="connsiteY39" fmla="*/ 1072055 h 1939159"/>
              <a:gd name="connsiteX40" fmla="*/ 2081048 w 3706054"/>
              <a:gd name="connsiteY40" fmla="*/ 930166 h 1939159"/>
              <a:gd name="connsiteX41" fmla="*/ 2096813 w 3706054"/>
              <a:gd name="connsiteY41" fmla="*/ 882869 h 1939159"/>
              <a:gd name="connsiteX42" fmla="*/ 2128344 w 3706054"/>
              <a:gd name="connsiteY42" fmla="*/ 835572 h 1939159"/>
              <a:gd name="connsiteX43" fmla="*/ 2144110 w 3706054"/>
              <a:gd name="connsiteY43" fmla="*/ 709448 h 1939159"/>
              <a:gd name="connsiteX44" fmla="*/ 2175641 w 3706054"/>
              <a:gd name="connsiteY44" fmla="*/ 646386 h 1939159"/>
              <a:gd name="connsiteX45" fmla="*/ 2191406 w 3706054"/>
              <a:gd name="connsiteY45" fmla="*/ 599090 h 1939159"/>
              <a:gd name="connsiteX46" fmla="*/ 2238703 w 3706054"/>
              <a:gd name="connsiteY46" fmla="*/ 520262 h 1939159"/>
              <a:gd name="connsiteX47" fmla="*/ 2270234 w 3706054"/>
              <a:gd name="connsiteY47" fmla="*/ 441434 h 1939159"/>
              <a:gd name="connsiteX48" fmla="*/ 2333296 w 3706054"/>
              <a:gd name="connsiteY48" fmla="*/ 346841 h 1939159"/>
              <a:gd name="connsiteX49" fmla="*/ 2364827 w 3706054"/>
              <a:gd name="connsiteY49" fmla="*/ 283779 h 1939159"/>
              <a:gd name="connsiteX50" fmla="*/ 2412124 w 3706054"/>
              <a:gd name="connsiteY50" fmla="*/ 252248 h 1939159"/>
              <a:gd name="connsiteX51" fmla="*/ 2475186 w 3706054"/>
              <a:gd name="connsiteY51" fmla="*/ 204952 h 1939159"/>
              <a:gd name="connsiteX52" fmla="*/ 2522482 w 3706054"/>
              <a:gd name="connsiteY52" fmla="*/ 173421 h 1939159"/>
              <a:gd name="connsiteX53" fmla="*/ 2569779 w 3706054"/>
              <a:gd name="connsiteY53" fmla="*/ 126124 h 1939159"/>
              <a:gd name="connsiteX54" fmla="*/ 2727434 w 3706054"/>
              <a:gd name="connsiteY54" fmla="*/ 63062 h 1939159"/>
              <a:gd name="connsiteX55" fmla="*/ 2837793 w 3706054"/>
              <a:gd name="connsiteY55" fmla="*/ 15766 h 1939159"/>
              <a:gd name="connsiteX56" fmla="*/ 2932386 w 3706054"/>
              <a:gd name="connsiteY56" fmla="*/ 0 h 1939159"/>
              <a:gd name="connsiteX57" fmla="*/ 3563006 w 3706054"/>
              <a:gd name="connsiteY57" fmla="*/ 15766 h 1939159"/>
              <a:gd name="connsiteX58" fmla="*/ 3657600 w 3706054"/>
              <a:gd name="connsiteY58" fmla="*/ 31531 h 193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706054" h="1939159">
                <a:moveTo>
                  <a:pt x="1008993" y="1024759"/>
                </a:moveTo>
                <a:cubicBezTo>
                  <a:pt x="1003738" y="914400"/>
                  <a:pt x="1010682" y="802779"/>
                  <a:pt x="993227" y="693683"/>
                </a:cubicBezTo>
                <a:cubicBezTo>
                  <a:pt x="989076" y="667737"/>
                  <a:pt x="966952" y="646386"/>
                  <a:pt x="945931" y="630621"/>
                </a:cubicBezTo>
                <a:cubicBezTo>
                  <a:pt x="923291" y="613641"/>
                  <a:pt x="893601" y="609027"/>
                  <a:pt x="867103" y="599090"/>
                </a:cubicBezTo>
                <a:cubicBezTo>
                  <a:pt x="821863" y="582125"/>
                  <a:pt x="806446" y="579984"/>
                  <a:pt x="756744" y="567559"/>
                </a:cubicBezTo>
                <a:cubicBezTo>
                  <a:pt x="620110" y="572814"/>
                  <a:pt x="483252" y="573916"/>
                  <a:pt x="346841" y="583324"/>
                </a:cubicBezTo>
                <a:cubicBezTo>
                  <a:pt x="330262" y="584467"/>
                  <a:pt x="314408" y="591658"/>
                  <a:pt x="299544" y="599090"/>
                </a:cubicBezTo>
                <a:cubicBezTo>
                  <a:pt x="282597" y="607564"/>
                  <a:pt x="268013" y="620111"/>
                  <a:pt x="252248" y="630621"/>
                </a:cubicBezTo>
                <a:cubicBezTo>
                  <a:pt x="241738" y="646386"/>
                  <a:pt x="234115" y="664519"/>
                  <a:pt x="220717" y="677917"/>
                </a:cubicBezTo>
                <a:cubicBezTo>
                  <a:pt x="207319" y="691315"/>
                  <a:pt x="188839" y="698435"/>
                  <a:pt x="173420" y="709448"/>
                </a:cubicBezTo>
                <a:cubicBezTo>
                  <a:pt x="152038" y="724721"/>
                  <a:pt x="128938" y="738165"/>
                  <a:pt x="110358" y="756745"/>
                </a:cubicBezTo>
                <a:cubicBezTo>
                  <a:pt x="96960" y="770143"/>
                  <a:pt x="89337" y="788276"/>
                  <a:pt x="78827" y="804041"/>
                </a:cubicBezTo>
                <a:cubicBezTo>
                  <a:pt x="73572" y="819807"/>
                  <a:pt x="70494" y="836474"/>
                  <a:pt x="63062" y="851338"/>
                </a:cubicBezTo>
                <a:cubicBezTo>
                  <a:pt x="54588" y="868285"/>
                  <a:pt x="38568" y="881042"/>
                  <a:pt x="31531" y="898634"/>
                </a:cubicBezTo>
                <a:cubicBezTo>
                  <a:pt x="17322" y="934156"/>
                  <a:pt x="10510" y="972207"/>
                  <a:pt x="0" y="1008993"/>
                </a:cubicBezTo>
                <a:cubicBezTo>
                  <a:pt x="5255" y="1150883"/>
                  <a:pt x="-4315" y="1294102"/>
                  <a:pt x="15765" y="1434662"/>
                </a:cubicBezTo>
                <a:cubicBezTo>
                  <a:pt x="24993" y="1499262"/>
                  <a:pt x="75856" y="1566193"/>
                  <a:pt x="126124" y="1608083"/>
                </a:cubicBezTo>
                <a:cubicBezTo>
                  <a:pt x="140680" y="1620213"/>
                  <a:pt x="158864" y="1627484"/>
                  <a:pt x="173420" y="1639614"/>
                </a:cubicBezTo>
                <a:cubicBezTo>
                  <a:pt x="190548" y="1653887"/>
                  <a:pt x="206035" y="1670131"/>
                  <a:pt x="220717" y="1686910"/>
                </a:cubicBezTo>
                <a:cubicBezTo>
                  <a:pt x="242875" y="1712234"/>
                  <a:pt x="258455" y="1743580"/>
                  <a:pt x="283779" y="1765738"/>
                </a:cubicBezTo>
                <a:cubicBezTo>
                  <a:pt x="301466" y="1781214"/>
                  <a:pt x="326297" y="1785855"/>
                  <a:pt x="346841" y="1797269"/>
                </a:cubicBezTo>
                <a:cubicBezTo>
                  <a:pt x="373628" y="1812151"/>
                  <a:pt x="399684" y="1828325"/>
                  <a:pt x="425669" y="1844566"/>
                </a:cubicBezTo>
                <a:cubicBezTo>
                  <a:pt x="441737" y="1854608"/>
                  <a:pt x="455158" y="1869622"/>
                  <a:pt x="472965" y="1876097"/>
                </a:cubicBezTo>
                <a:cubicBezTo>
                  <a:pt x="513691" y="1890907"/>
                  <a:pt x="558853" y="1891534"/>
                  <a:pt x="599089" y="1907628"/>
                </a:cubicBezTo>
                <a:lnTo>
                  <a:pt x="677917" y="1939159"/>
                </a:lnTo>
                <a:lnTo>
                  <a:pt x="1308537" y="1907628"/>
                </a:lnTo>
                <a:cubicBezTo>
                  <a:pt x="1345621" y="1905261"/>
                  <a:pt x="1384939" y="1906954"/>
                  <a:pt x="1418896" y="1891862"/>
                </a:cubicBezTo>
                <a:cubicBezTo>
                  <a:pt x="1436211" y="1884167"/>
                  <a:pt x="1437950" y="1858826"/>
                  <a:pt x="1450427" y="1844566"/>
                </a:cubicBezTo>
                <a:cubicBezTo>
                  <a:pt x="1474897" y="1816600"/>
                  <a:pt x="1502979" y="1792014"/>
                  <a:pt x="1529255" y="1765738"/>
                </a:cubicBezTo>
                <a:cubicBezTo>
                  <a:pt x="1545020" y="1749972"/>
                  <a:pt x="1558000" y="1730808"/>
                  <a:pt x="1576551" y="1718441"/>
                </a:cubicBezTo>
                <a:lnTo>
                  <a:pt x="1671144" y="1655379"/>
                </a:lnTo>
                <a:lnTo>
                  <a:pt x="1718441" y="1623848"/>
                </a:lnTo>
                <a:cubicBezTo>
                  <a:pt x="1734206" y="1602827"/>
                  <a:pt x="1748916" y="1580972"/>
                  <a:pt x="1765737" y="1560786"/>
                </a:cubicBezTo>
                <a:cubicBezTo>
                  <a:pt x="1775253" y="1549367"/>
                  <a:pt x="1787983" y="1540862"/>
                  <a:pt x="1797269" y="1529255"/>
                </a:cubicBezTo>
                <a:cubicBezTo>
                  <a:pt x="1861769" y="1448632"/>
                  <a:pt x="1795603" y="1515989"/>
                  <a:pt x="1860331" y="1418897"/>
                </a:cubicBezTo>
                <a:cubicBezTo>
                  <a:pt x="1878996" y="1390899"/>
                  <a:pt x="1903601" y="1367283"/>
                  <a:pt x="1923393" y="1340069"/>
                </a:cubicBezTo>
                <a:cubicBezTo>
                  <a:pt x="1945682" y="1309421"/>
                  <a:pt x="1986455" y="1245476"/>
                  <a:pt x="1986455" y="1245476"/>
                </a:cubicBezTo>
                <a:cubicBezTo>
                  <a:pt x="1991710" y="1229710"/>
                  <a:pt x="1997655" y="1214158"/>
                  <a:pt x="2002220" y="1198179"/>
                </a:cubicBezTo>
                <a:cubicBezTo>
                  <a:pt x="2008173" y="1177345"/>
                  <a:pt x="2010378" y="1155405"/>
                  <a:pt x="2017986" y="1135117"/>
                </a:cubicBezTo>
                <a:cubicBezTo>
                  <a:pt x="2026238" y="1113112"/>
                  <a:pt x="2039007" y="1093076"/>
                  <a:pt x="2049517" y="1072055"/>
                </a:cubicBezTo>
                <a:cubicBezTo>
                  <a:pt x="2060356" y="1017857"/>
                  <a:pt x="2066202" y="982128"/>
                  <a:pt x="2081048" y="930166"/>
                </a:cubicBezTo>
                <a:cubicBezTo>
                  <a:pt x="2085613" y="914187"/>
                  <a:pt x="2089381" y="897733"/>
                  <a:pt x="2096813" y="882869"/>
                </a:cubicBezTo>
                <a:cubicBezTo>
                  <a:pt x="2105287" y="865921"/>
                  <a:pt x="2117834" y="851338"/>
                  <a:pt x="2128344" y="835572"/>
                </a:cubicBezTo>
                <a:cubicBezTo>
                  <a:pt x="2133599" y="793531"/>
                  <a:pt x="2133834" y="750551"/>
                  <a:pt x="2144110" y="709448"/>
                </a:cubicBezTo>
                <a:cubicBezTo>
                  <a:pt x="2149810" y="686648"/>
                  <a:pt x="2166383" y="667988"/>
                  <a:pt x="2175641" y="646386"/>
                </a:cubicBezTo>
                <a:cubicBezTo>
                  <a:pt x="2182187" y="631112"/>
                  <a:pt x="2183974" y="613954"/>
                  <a:pt x="2191406" y="599090"/>
                </a:cubicBezTo>
                <a:cubicBezTo>
                  <a:pt x="2205110" y="571682"/>
                  <a:pt x="2224999" y="547670"/>
                  <a:pt x="2238703" y="520262"/>
                </a:cubicBezTo>
                <a:cubicBezTo>
                  <a:pt x="2251359" y="494950"/>
                  <a:pt x="2256682" y="466279"/>
                  <a:pt x="2270234" y="441434"/>
                </a:cubicBezTo>
                <a:cubicBezTo>
                  <a:pt x="2288380" y="408166"/>
                  <a:pt x="2316349" y="380736"/>
                  <a:pt x="2333296" y="346841"/>
                </a:cubicBezTo>
                <a:cubicBezTo>
                  <a:pt x="2343806" y="325820"/>
                  <a:pt x="2349781" y="301834"/>
                  <a:pt x="2364827" y="283779"/>
                </a:cubicBezTo>
                <a:cubicBezTo>
                  <a:pt x="2376957" y="269223"/>
                  <a:pt x="2396705" y="263261"/>
                  <a:pt x="2412124" y="252248"/>
                </a:cubicBezTo>
                <a:cubicBezTo>
                  <a:pt x="2433506" y="236976"/>
                  <a:pt x="2453805" y="220224"/>
                  <a:pt x="2475186" y="204952"/>
                </a:cubicBezTo>
                <a:cubicBezTo>
                  <a:pt x="2490604" y="193939"/>
                  <a:pt x="2507926" y="185551"/>
                  <a:pt x="2522482" y="173421"/>
                </a:cubicBezTo>
                <a:cubicBezTo>
                  <a:pt x="2539610" y="159147"/>
                  <a:pt x="2551636" y="139083"/>
                  <a:pt x="2569779" y="126124"/>
                </a:cubicBezTo>
                <a:cubicBezTo>
                  <a:pt x="2634064" y="80206"/>
                  <a:pt x="2650857" y="101351"/>
                  <a:pt x="2727434" y="63062"/>
                </a:cubicBezTo>
                <a:cubicBezTo>
                  <a:pt x="2765997" y="43780"/>
                  <a:pt x="2796034" y="25046"/>
                  <a:pt x="2837793" y="15766"/>
                </a:cubicBezTo>
                <a:cubicBezTo>
                  <a:pt x="2868998" y="8832"/>
                  <a:pt x="2900855" y="5255"/>
                  <a:pt x="2932386" y="0"/>
                </a:cubicBezTo>
                <a:cubicBezTo>
                  <a:pt x="3142593" y="5255"/>
                  <a:pt x="3352961" y="5996"/>
                  <a:pt x="3563006" y="15766"/>
                </a:cubicBezTo>
                <a:cubicBezTo>
                  <a:pt x="4009139" y="36516"/>
                  <a:pt x="3229503" y="31531"/>
                  <a:pt x="3657600" y="31531"/>
                </a:cubicBez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1355834" y="2412124"/>
            <a:ext cx="3216166" cy="1374762"/>
          </a:xfrm>
          <a:custGeom>
            <a:avLst/>
            <a:gdLst>
              <a:gd name="connsiteX0" fmla="*/ 2963918 w 3216166"/>
              <a:gd name="connsiteY0" fmla="*/ 1103586 h 1374762"/>
              <a:gd name="connsiteX1" fmla="*/ 3058511 w 3216166"/>
              <a:gd name="connsiteY1" fmla="*/ 1087821 h 1374762"/>
              <a:gd name="connsiteX2" fmla="*/ 3121573 w 3216166"/>
              <a:gd name="connsiteY2" fmla="*/ 993228 h 1374762"/>
              <a:gd name="connsiteX3" fmla="*/ 3137338 w 3216166"/>
              <a:gd name="connsiteY3" fmla="*/ 945931 h 1374762"/>
              <a:gd name="connsiteX4" fmla="*/ 3168869 w 3216166"/>
              <a:gd name="connsiteY4" fmla="*/ 898635 h 1374762"/>
              <a:gd name="connsiteX5" fmla="*/ 3184635 w 3216166"/>
              <a:gd name="connsiteY5" fmla="*/ 835573 h 1374762"/>
              <a:gd name="connsiteX6" fmla="*/ 3200400 w 3216166"/>
              <a:gd name="connsiteY6" fmla="*/ 709448 h 1374762"/>
              <a:gd name="connsiteX7" fmla="*/ 3216166 w 3216166"/>
              <a:gd name="connsiteY7" fmla="*/ 662152 h 1374762"/>
              <a:gd name="connsiteX8" fmla="*/ 3184635 w 3216166"/>
              <a:gd name="connsiteY8" fmla="*/ 425669 h 1374762"/>
              <a:gd name="connsiteX9" fmla="*/ 3153104 w 3216166"/>
              <a:gd name="connsiteY9" fmla="*/ 378373 h 1374762"/>
              <a:gd name="connsiteX10" fmla="*/ 2963918 w 3216166"/>
              <a:gd name="connsiteY10" fmla="*/ 220717 h 1374762"/>
              <a:gd name="connsiteX11" fmla="*/ 2916621 w 3216166"/>
              <a:gd name="connsiteY11" fmla="*/ 189186 h 1374762"/>
              <a:gd name="connsiteX12" fmla="*/ 2790497 w 3216166"/>
              <a:gd name="connsiteY12" fmla="*/ 157655 h 1374762"/>
              <a:gd name="connsiteX13" fmla="*/ 2017987 w 3216166"/>
              <a:gd name="connsiteY13" fmla="*/ 173421 h 1374762"/>
              <a:gd name="connsiteX14" fmla="*/ 1907628 w 3216166"/>
              <a:gd name="connsiteY14" fmla="*/ 220717 h 1374762"/>
              <a:gd name="connsiteX15" fmla="*/ 1749973 w 3216166"/>
              <a:gd name="connsiteY15" fmla="*/ 252248 h 1374762"/>
              <a:gd name="connsiteX16" fmla="*/ 1608083 w 3216166"/>
              <a:gd name="connsiteY16" fmla="*/ 331076 h 1374762"/>
              <a:gd name="connsiteX17" fmla="*/ 1513490 w 3216166"/>
              <a:gd name="connsiteY17" fmla="*/ 394138 h 1374762"/>
              <a:gd name="connsiteX18" fmla="*/ 1403132 w 3216166"/>
              <a:gd name="connsiteY18" fmla="*/ 536028 h 1374762"/>
              <a:gd name="connsiteX19" fmla="*/ 1355835 w 3216166"/>
              <a:gd name="connsiteY19" fmla="*/ 677917 h 1374762"/>
              <a:gd name="connsiteX20" fmla="*/ 1340069 w 3216166"/>
              <a:gd name="connsiteY20" fmla="*/ 725214 h 1374762"/>
              <a:gd name="connsiteX21" fmla="*/ 1324304 w 3216166"/>
              <a:gd name="connsiteY21" fmla="*/ 835573 h 1374762"/>
              <a:gd name="connsiteX22" fmla="*/ 1308538 w 3216166"/>
              <a:gd name="connsiteY22" fmla="*/ 914400 h 1374762"/>
              <a:gd name="connsiteX23" fmla="*/ 1292773 w 3216166"/>
              <a:gd name="connsiteY23" fmla="*/ 1072055 h 1374762"/>
              <a:gd name="connsiteX24" fmla="*/ 1245476 w 3216166"/>
              <a:gd name="connsiteY24" fmla="*/ 1198179 h 1374762"/>
              <a:gd name="connsiteX25" fmla="*/ 1229711 w 3216166"/>
              <a:gd name="connsiteY25" fmla="*/ 1261242 h 1374762"/>
              <a:gd name="connsiteX26" fmla="*/ 1150883 w 3216166"/>
              <a:gd name="connsiteY26" fmla="*/ 1355835 h 1374762"/>
              <a:gd name="connsiteX27" fmla="*/ 1103587 w 3216166"/>
              <a:gd name="connsiteY27" fmla="*/ 1371600 h 1374762"/>
              <a:gd name="connsiteX28" fmla="*/ 536028 w 3216166"/>
              <a:gd name="connsiteY28" fmla="*/ 1308538 h 1374762"/>
              <a:gd name="connsiteX29" fmla="*/ 472966 w 3216166"/>
              <a:gd name="connsiteY29" fmla="*/ 1261242 h 1374762"/>
              <a:gd name="connsiteX30" fmla="*/ 441435 w 3216166"/>
              <a:gd name="connsiteY30" fmla="*/ 1213945 h 1374762"/>
              <a:gd name="connsiteX31" fmla="*/ 362607 w 3216166"/>
              <a:gd name="connsiteY31" fmla="*/ 1119352 h 1374762"/>
              <a:gd name="connsiteX32" fmla="*/ 315311 w 3216166"/>
              <a:gd name="connsiteY32" fmla="*/ 1008993 h 1374762"/>
              <a:gd name="connsiteX33" fmla="*/ 220718 w 3216166"/>
              <a:gd name="connsiteY33" fmla="*/ 851338 h 1374762"/>
              <a:gd name="connsiteX34" fmla="*/ 189187 w 3216166"/>
              <a:gd name="connsiteY34" fmla="*/ 756745 h 1374762"/>
              <a:gd name="connsiteX35" fmla="*/ 157656 w 3216166"/>
              <a:gd name="connsiteY35" fmla="*/ 662152 h 1374762"/>
              <a:gd name="connsiteX36" fmla="*/ 141890 w 3216166"/>
              <a:gd name="connsiteY36" fmla="*/ 614855 h 1374762"/>
              <a:gd name="connsiteX37" fmla="*/ 110359 w 3216166"/>
              <a:gd name="connsiteY37" fmla="*/ 488731 h 1374762"/>
              <a:gd name="connsiteX38" fmla="*/ 94594 w 3216166"/>
              <a:gd name="connsiteY38" fmla="*/ 425669 h 1374762"/>
              <a:gd name="connsiteX39" fmla="*/ 63063 w 3216166"/>
              <a:gd name="connsiteY39" fmla="*/ 331076 h 1374762"/>
              <a:gd name="connsiteX40" fmla="*/ 47297 w 3216166"/>
              <a:gd name="connsiteY40" fmla="*/ 236483 h 1374762"/>
              <a:gd name="connsiteX41" fmla="*/ 31532 w 3216166"/>
              <a:gd name="connsiteY41" fmla="*/ 173421 h 1374762"/>
              <a:gd name="connsiteX42" fmla="*/ 0 w 3216166"/>
              <a:gd name="connsiteY42" fmla="*/ 78828 h 1374762"/>
              <a:gd name="connsiteX43" fmla="*/ 0 w 3216166"/>
              <a:gd name="connsiteY43" fmla="*/ 0 h 137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216166" h="1374762">
                <a:moveTo>
                  <a:pt x="2963918" y="1103586"/>
                </a:moveTo>
                <a:cubicBezTo>
                  <a:pt x="2995449" y="1098331"/>
                  <a:pt x="3032323" y="1106152"/>
                  <a:pt x="3058511" y="1087821"/>
                </a:cubicBezTo>
                <a:cubicBezTo>
                  <a:pt x="3089556" y="1066089"/>
                  <a:pt x="3121573" y="993228"/>
                  <a:pt x="3121573" y="993228"/>
                </a:cubicBezTo>
                <a:cubicBezTo>
                  <a:pt x="3126828" y="977462"/>
                  <a:pt x="3129906" y="960795"/>
                  <a:pt x="3137338" y="945931"/>
                </a:cubicBezTo>
                <a:cubicBezTo>
                  <a:pt x="3145812" y="928984"/>
                  <a:pt x="3161405" y="916051"/>
                  <a:pt x="3168869" y="898635"/>
                </a:cubicBezTo>
                <a:cubicBezTo>
                  <a:pt x="3177404" y="878719"/>
                  <a:pt x="3179380" y="856594"/>
                  <a:pt x="3184635" y="835573"/>
                </a:cubicBezTo>
                <a:cubicBezTo>
                  <a:pt x="3189890" y="793531"/>
                  <a:pt x="3192821" y="751133"/>
                  <a:pt x="3200400" y="709448"/>
                </a:cubicBezTo>
                <a:cubicBezTo>
                  <a:pt x="3203373" y="693098"/>
                  <a:pt x="3216166" y="678770"/>
                  <a:pt x="3216166" y="662152"/>
                </a:cubicBezTo>
                <a:cubicBezTo>
                  <a:pt x="3216166" y="626940"/>
                  <a:pt x="3215908" y="488215"/>
                  <a:pt x="3184635" y="425669"/>
                </a:cubicBezTo>
                <a:cubicBezTo>
                  <a:pt x="3176161" y="408722"/>
                  <a:pt x="3165692" y="392535"/>
                  <a:pt x="3153104" y="378373"/>
                </a:cubicBezTo>
                <a:cubicBezTo>
                  <a:pt x="3064820" y="279053"/>
                  <a:pt x="3067480" y="289758"/>
                  <a:pt x="2963918" y="220717"/>
                </a:cubicBezTo>
                <a:cubicBezTo>
                  <a:pt x="2948152" y="210207"/>
                  <a:pt x="2935201" y="192902"/>
                  <a:pt x="2916621" y="189186"/>
                </a:cubicBezTo>
                <a:cubicBezTo>
                  <a:pt x="2821498" y="170162"/>
                  <a:pt x="2863215" y="181895"/>
                  <a:pt x="2790497" y="157655"/>
                </a:cubicBezTo>
                <a:lnTo>
                  <a:pt x="2017987" y="173421"/>
                </a:lnTo>
                <a:cubicBezTo>
                  <a:pt x="1935268" y="176542"/>
                  <a:pt x="1974069" y="192242"/>
                  <a:pt x="1907628" y="220717"/>
                </a:cubicBezTo>
                <a:cubicBezTo>
                  <a:pt x="1877692" y="233547"/>
                  <a:pt x="1771318" y="248691"/>
                  <a:pt x="1749973" y="252248"/>
                </a:cubicBezTo>
                <a:cubicBezTo>
                  <a:pt x="1641553" y="324528"/>
                  <a:pt x="1691331" y="303326"/>
                  <a:pt x="1608083" y="331076"/>
                </a:cubicBezTo>
                <a:cubicBezTo>
                  <a:pt x="1457205" y="481957"/>
                  <a:pt x="1650386" y="302874"/>
                  <a:pt x="1513490" y="394138"/>
                </a:cubicBezTo>
                <a:cubicBezTo>
                  <a:pt x="1478512" y="417456"/>
                  <a:pt x="1412080" y="509185"/>
                  <a:pt x="1403132" y="536028"/>
                </a:cubicBezTo>
                <a:lnTo>
                  <a:pt x="1355835" y="677917"/>
                </a:lnTo>
                <a:lnTo>
                  <a:pt x="1340069" y="725214"/>
                </a:lnTo>
                <a:cubicBezTo>
                  <a:pt x="1334814" y="762000"/>
                  <a:pt x="1330413" y="798919"/>
                  <a:pt x="1324304" y="835573"/>
                </a:cubicBezTo>
                <a:cubicBezTo>
                  <a:pt x="1319899" y="862004"/>
                  <a:pt x="1312079" y="887839"/>
                  <a:pt x="1308538" y="914400"/>
                </a:cubicBezTo>
                <a:cubicBezTo>
                  <a:pt x="1301558" y="966750"/>
                  <a:pt x="1300804" y="1019855"/>
                  <a:pt x="1292773" y="1072055"/>
                </a:cubicBezTo>
                <a:cubicBezTo>
                  <a:pt x="1289610" y="1092612"/>
                  <a:pt x="1246477" y="1195177"/>
                  <a:pt x="1245476" y="1198179"/>
                </a:cubicBezTo>
                <a:cubicBezTo>
                  <a:pt x="1238624" y="1218735"/>
                  <a:pt x="1238246" y="1241326"/>
                  <a:pt x="1229711" y="1261242"/>
                </a:cubicBezTo>
                <a:cubicBezTo>
                  <a:pt x="1218078" y="1288385"/>
                  <a:pt x="1173610" y="1340684"/>
                  <a:pt x="1150883" y="1355835"/>
                </a:cubicBezTo>
                <a:cubicBezTo>
                  <a:pt x="1137056" y="1365053"/>
                  <a:pt x="1119352" y="1366345"/>
                  <a:pt x="1103587" y="1371600"/>
                </a:cubicBezTo>
                <a:cubicBezTo>
                  <a:pt x="916199" y="1359888"/>
                  <a:pt x="702293" y="1412453"/>
                  <a:pt x="536028" y="1308538"/>
                </a:cubicBezTo>
                <a:cubicBezTo>
                  <a:pt x="513746" y="1294612"/>
                  <a:pt x="493987" y="1277007"/>
                  <a:pt x="472966" y="1261242"/>
                </a:cubicBezTo>
                <a:cubicBezTo>
                  <a:pt x="462456" y="1245476"/>
                  <a:pt x="453565" y="1228501"/>
                  <a:pt x="441435" y="1213945"/>
                </a:cubicBezTo>
                <a:cubicBezTo>
                  <a:pt x="340273" y="1092550"/>
                  <a:pt x="440896" y="1236784"/>
                  <a:pt x="362607" y="1119352"/>
                </a:cubicBezTo>
                <a:cubicBezTo>
                  <a:pt x="346297" y="1070421"/>
                  <a:pt x="344534" y="1057698"/>
                  <a:pt x="315311" y="1008993"/>
                </a:cubicBezTo>
                <a:cubicBezTo>
                  <a:pt x="270894" y="934965"/>
                  <a:pt x="249548" y="923414"/>
                  <a:pt x="220718" y="851338"/>
                </a:cubicBezTo>
                <a:cubicBezTo>
                  <a:pt x="208374" y="820479"/>
                  <a:pt x="199697" y="788276"/>
                  <a:pt x="189187" y="756745"/>
                </a:cubicBezTo>
                <a:lnTo>
                  <a:pt x="157656" y="662152"/>
                </a:lnTo>
                <a:cubicBezTo>
                  <a:pt x="152401" y="646386"/>
                  <a:pt x="145921" y="630977"/>
                  <a:pt x="141890" y="614855"/>
                </a:cubicBezTo>
                <a:lnTo>
                  <a:pt x="110359" y="488731"/>
                </a:lnTo>
                <a:cubicBezTo>
                  <a:pt x="105104" y="467710"/>
                  <a:pt x="101446" y="446225"/>
                  <a:pt x="94594" y="425669"/>
                </a:cubicBezTo>
                <a:cubicBezTo>
                  <a:pt x="84084" y="394138"/>
                  <a:pt x="71124" y="363320"/>
                  <a:pt x="63063" y="331076"/>
                </a:cubicBezTo>
                <a:cubicBezTo>
                  <a:pt x="55310" y="300064"/>
                  <a:pt x="53566" y="267828"/>
                  <a:pt x="47297" y="236483"/>
                </a:cubicBezTo>
                <a:cubicBezTo>
                  <a:pt x="43048" y="215236"/>
                  <a:pt x="37758" y="194175"/>
                  <a:pt x="31532" y="173421"/>
                </a:cubicBezTo>
                <a:cubicBezTo>
                  <a:pt x="21981" y="141586"/>
                  <a:pt x="0" y="112065"/>
                  <a:pt x="0" y="78828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434662" y="2227331"/>
            <a:ext cx="2995448" cy="2569821"/>
          </a:xfrm>
          <a:custGeom>
            <a:avLst/>
            <a:gdLst>
              <a:gd name="connsiteX0" fmla="*/ 2569779 w 2995448"/>
              <a:gd name="connsiteY0" fmla="*/ 1545020 h 2569821"/>
              <a:gd name="connsiteX1" fmla="*/ 2632841 w 2995448"/>
              <a:gd name="connsiteY1" fmla="*/ 1686910 h 2569821"/>
              <a:gd name="connsiteX2" fmla="*/ 2727435 w 2995448"/>
              <a:gd name="connsiteY2" fmla="*/ 1702676 h 2569821"/>
              <a:gd name="connsiteX3" fmla="*/ 2790497 w 2995448"/>
              <a:gd name="connsiteY3" fmla="*/ 1749972 h 2569821"/>
              <a:gd name="connsiteX4" fmla="*/ 2853559 w 2995448"/>
              <a:gd name="connsiteY4" fmla="*/ 1781503 h 2569821"/>
              <a:gd name="connsiteX5" fmla="*/ 2885090 w 2995448"/>
              <a:gd name="connsiteY5" fmla="*/ 1828800 h 2569821"/>
              <a:gd name="connsiteX6" fmla="*/ 2932386 w 2995448"/>
              <a:gd name="connsiteY6" fmla="*/ 1939158 h 2569821"/>
              <a:gd name="connsiteX7" fmla="*/ 2963917 w 2995448"/>
              <a:gd name="connsiteY7" fmla="*/ 2033751 h 2569821"/>
              <a:gd name="connsiteX8" fmla="*/ 2995448 w 2995448"/>
              <a:gd name="connsiteY8" fmla="*/ 2144110 h 2569821"/>
              <a:gd name="connsiteX9" fmla="*/ 2979683 w 2995448"/>
              <a:gd name="connsiteY9" fmla="*/ 2222938 h 2569821"/>
              <a:gd name="connsiteX10" fmla="*/ 2932386 w 2995448"/>
              <a:gd name="connsiteY10" fmla="*/ 2254469 h 2569821"/>
              <a:gd name="connsiteX11" fmla="*/ 2822028 w 2995448"/>
              <a:gd name="connsiteY11" fmla="*/ 2286000 h 2569821"/>
              <a:gd name="connsiteX12" fmla="*/ 2774731 w 2995448"/>
              <a:gd name="connsiteY12" fmla="*/ 2301765 h 2569821"/>
              <a:gd name="connsiteX13" fmla="*/ 2396359 w 2995448"/>
              <a:gd name="connsiteY13" fmla="*/ 2286000 h 2569821"/>
              <a:gd name="connsiteX14" fmla="*/ 2301766 w 2995448"/>
              <a:gd name="connsiteY14" fmla="*/ 2222938 h 2569821"/>
              <a:gd name="connsiteX15" fmla="*/ 2222938 w 2995448"/>
              <a:gd name="connsiteY15" fmla="*/ 2128345 h 2569821"/>
              <a:gd name="connsiteX16" fmla="*/ 2175641 w 2995448"/>
              <a:gd name="connsiteY16" fmla="*/ 2033751 h 2569821"/>
              <a:gd name="connsiteX17" fmla="*/ 2159876 w 2995448"/>
              <a:gd name="connsiteY17" fmla="*/ 1986455 h 2569821"/>
              <a:gd name="connsiteX18" fmla="*/ 2128345 w 2995448"/>
              <a:gd name="connsiteY18" fmla="*/ 1860331 h 2569821"/>
              <a:gd name="connsiteX19" fmla="*/ 2096814 w 2995448"/>
              <a:gd name="connsiteY19" fmla="*/ 1576551 h 2569821"/>
              <a:gd name="connsiteX20" fmla="*/ 2065283 w 2995448"/>
              <a:gd name="connsiteY20" fmla="*/ 441434 h 2569821"/>
              <a:gd name="connsiteX21" fmla="*/ 2049517 w 2995448"/>
              <a:gd name="connsiteY21" fmla="*/ 378372 h 2569821"/>
              <a:gd name="connsiteX22" fmla="*/ 2033752 w 2995448"/>
              <a:gd name="connsiteY22" fmla="*/ 236483 h 2569821"/>
              <a:gd name="connsiteX23" fmla="*/ 2002221 w 2995448"/>
              <a:gd name="connsiteY23" fmla="*/ 189186 h 2569821"/>
              <a:gd name="connsiteX24" fmla="*/ 1876097 w 2995448"/>
              <a:gd name="connsiteY24" fmla="*/ 31531 h 2569821"/>
              <a:gd name="connsiteX25" fmla="*/ 1749972 w 2995448"/>
              <a:gd name="connsiteY25" fmla="*/ 0 h 2569821"/>
              <a:gd name="connsiteX26" fmla="*/ 1308538 w 2995448"/>
              <a:gd name="connsiteY26" fmla="*/ 31531 h 2569821"/>
              <a:gd name="connsiteX27" fmla="*/ 1166648 w 2995448"/>
              <a:gd name="connsiteY27" fmla="*/ 141889 h 2569821"/>
              <a:gd name="connsiteX28" fmla="*/ 1087821 w 2995448"/>
              <a:gd name="connsiteY28" fmla="*/ 189186 h 2569821"/>
              <a:gd name="connsiteX29" fmla="*/ 993228 w 2995448"/>
              <a:gd name="connsiteY29" fmla="*/ 268014 h 2569821"/>
              <a:gd name="connsiteX30" fmla="*/ 961697 w 2995448"/>
              <a:gd name="connsiteY30" fmla="*/ 378372 h 2569821"/>
              <a:gd name="connsiteX31" fmla="*/ 914400 w 2995448"/>
              <a:gd name="connsiteY31" fmla="*/ 457200 h 2569821"/>
              <a:gd name="connsiteX32" fmla="*/ 898635 w 2995448"/>
              <a:gd name="connsiteY32" fmla="*/ 520262 h 2569821"/>
              <a:gd name="connsiteX33" fmla="*/ 867104 w 2995448"/>
              <a:gd name="connsiteY33" fmla="*/ 1608083 h 2569821"/>
              <a:gd name="connsiteX34" fmla="*/ 804041 w 2995448"/>
              <a:gd name="connsiteY34" fmla="*/ 2033751 h 2569821"/>
              <a:gd name="connsiteX35" fmla="*/ 788276 w 2995448"/>
              <a:gd name="connsiteY35" fmla="*/ 2081048 h 2569821"/>
              <a:gd name="connsiteX36" fmla="*/ 756745 w 2995448"/>
              <a:gd name="connsiteY36" fmla="*/ 2144110 h 2569821"/>
              <a:gd name="connsiteX37" fmla="*/ 740979 w 2995448"/>
              <a:gd name="connsiteY37" fmla="*/ 2222938 h 2569821"/>
              <a:gd name="connsiteX38" fmla="*/ 693683 w 2995448"/>
              <a:gd name="connsiteY38" fmla="*/ 2270234 h 2569821"/>
              <a:gd name="connsiteX39" fmla="*/ 583324 w 2995448"/>
              <a:gd name="connsiteY39" fmla="*/ 2396358 h 2569821"/>
              <a:gd name="connsiteX40" fmla="*/ 536028 w 2995448"/>
              <a:gd name="connsiteY40" fmla="*/ 2443655 h 2569821"/>
              <a:gd name="connsiteX41" fmla="*/ 346841 w 2995448"/>
              <a:gd name="connsiteY41" fmla="*/ 2475186 h 2569821"/>
              <a:gd name="connsiteX42" fmla="*/ 220717 w 2995448"/>
              <a:gd name="connsiteY42" fmla="*/ 2506717 h 2569821"/>
              <a:gd name="connsiteX43" fmla="*/ 126124 w 2995448"/>
              <a:gd name="connsiteY43" fmla="*/ 2538248 h 2569821"/>
              <a:gd name="connsiteX44" fmla="*/ 63062 w 2995448"/>
              <a:gd name="connsiteY44" fmla="*/ 2554014 h 2569821"/>
              <a:gd name="connsiteX45" fmla="*/ 0 w 2995448"/>
              <a:gd name="connsiteY45" fmla="*/ 2569779 h 256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95448" h="2569821">
                <a:moveTo>
                  <a:pt x="2569779" y="1545020"/>
                </a:moveTo>
                <a:cubicBezTo>
                  <a:pt x="2579388" y="1593062"/>
                  <a:pt x="2580558" y="1657864"/>
                  <a:pt x="2632841" y="1686910"/>
                </a:cubicBezTo>
                <a:cubicBezTo>
                  <a:pt x="2660785" y="1702434"/>
                  <a:pt x="2695904" y="1697421"/>
                  <a:pt x="2727435" y="1702676"/>
                </a:cubicBezTo>
                <a:cubicBezTo>
                  <a:pt x="2748456" y="1718441"/>
                  <a:pt x="2768215" y="1736046"/>
                  <a:pt x="2790497" y="1749972"/>
                </a:cubicBezTo>
                <a:cubicBezTo>
                  <a:pt x="2810427" y="1762428"/>
                  <a:pt x="2835504" y="1766457"/>
                  <a:pt x="2853559" y="1781503"/>
                </a:cubicBezTo>
                <a:cubicBezTo>
                  <a:pt x="2868115" y="1793633"/>
                  <a:pt x="2874580" y="1813034"/>
                  <a:pt x="2885090" y="1828800"/>
                </a:cubicBezTo>
                <a:cubicBezTo>
                  <a:pt x="2926793" y="1995615"/>
                  <a:pt x="2870173" y="1799179"/>
                  <a:pt x="2932386" y="1939158"/>
                </a:cubicBezTo>
                <a:cubicBezTo>
                  <a:pt x="2945885" y="1969530"/>
                  <a:pt x="2953407" y="2002220"/>
                  <a:pt x="2963917" y="2033751"/>
                </a:cubicBezTo>
                <a:cubicBezTo>
                  <a:pt x="2986536" y="2101607"/>
                  <a:pt x="2975651" y="2064921"/>
                  <a:pt x="2995448" y="2144110"/>
                </a:cubicBezTo>
                <a:cubicBezTo>
                  <a:pt x="2990193" y="2170386"/>
                  <a:pt x="2992978" y="2199672"/>
                  <a:pt x="2979683" y="2222938"/>
                </a:cubicBezTo>
                <a:cubicBezTo>
                  <a:pt x="2970282" y="2239389"/>
                  <a:pt x="2949334" y="2245995"/>
                  <a:pt x="2932386" y="2254469"/>
                </a:cubicBezTo>
                <a:cubicBezTo>
                  <a:pt x="2907190" y="2267067"/>
                  <a:pt x="2845595" y="2279267"/>
                  <a:pt x="2822028" y="2286000"/>
                </a:cubicBezTo>
                <a:cubicBezTo>
                  <a:pt x="2806049" y="2290565"/>
                  <a:pt x="2790497" y="2296510"/>
                  <a:pt x="2774731" y="2301765"/>
                </a:cubicBezTo>
                <a:cubicBezTo>
                  <a:pt x="2648607" y="2296510"/>
                  <a:pt x="2520875" y="2306753"/>
                  <a:pt x="2396359" y="2286000"/>
                </a:cubicBezTo>
                <a:cubicBezTo>
                  <a:pt x="2358979" y="2279770"/>
                  <a:pt x="2328562" y="2249734"/>
                  <a:pt x="2301766" y="2222938"/>
                </a:cubicBezTo>
                <a:cubicBezTo>
                  <a:pt x="2266899" y="2188071"/>
                  <a:pt x="2244887" y="2172243"/>
                  <a:pt x="2222938" y="2128345"/>
                </a:cubicBezTo>
                <a:cubicBezTo>
                  <a:pt x="2157663" y="1997796"/>
                  <a:pt x="2266007" y="2169302"/>
                  <a:pt x="2175641" y="2033751"/>
                </a:cubicBezTo>
                <a:cubicBezTo>
                  <a:pt x="2170386" y="2017986"/>
                  <a:pt x="2163906" y="2002577"/>
                  <a:pt x="2159876" y="1986455"/>
                </a:cubicBezTo>
                <a:lnTo>
                  <a:pt x="2128345" y="1860331"/>
                </a:lnTo>
                <a:cubicBezTo>
                  <a:pt x="2120970" y="1801332"/>
                  <a:pt x="2098169" y="1627365"/>
                  <a:pt x="2096814" y="1576551"/>
                </a:cubicBezTo>
                <a:cubicBezTo>
                  <a:pt x="2094055" y="1473087"/>
                  <a:pt x="2127883" y="785733"/>
                  <a:pt x="2065283" y="441434"/>
                </a:cubicBezTo>
                <a:cubicBezTo>
                  <a:pt x="2061407" y="420116"/>
                  <a:pt x="2054772" y="399393"/>
                  <a:pt x="2049517" y="378372"/>
                </a:cubicBezTo>
                <a:cubicBezTo>
                  <a:pt x="2044262" y="331076"/>
                  <a:pt x="2045294" y="282650"/>
                  <a:pt x="2033752" y="236483"/>
                </a:cubicBezTo>
                <a:cubicBezTo>
                  <a:pt x="2029157" y="218101"/>
                  <a:pt x="2010695" y="206134"/>
                  <a:pt x="2002221" y="189186"/>
                </a:cubicBezTo>
                <a:cubicBezTo>
                  <a:pt x="1966277" y="117298"/>
                  <a:pt x="2009872" y="76124"/>
                  <a:pt x="1876097" y="31531"/>
                </a:cubicBezTo>
                <a:cubicBezTo>
                  <a:pt x="1803379" y="7291"/>
                  <a:pt x="1845096" y="19024"/>
                  <a:pt x="1749972" y="0"/>
                </a:cubicBezTo>
                <a:cubicBezTo>
                  <a:pt x="1602827" y="10510"/>
                  <a:pt x="1453813" y="5894"/>
                  <a:pt x="1308538" y="31531"/>
                </a:cubicBezTo>
                <a:cubicBezTo>
                  <a:pt x="1237208" y="44119"/>
                  <a:pt x="1216140" y="104770"/>
                  <a:pt x="1166648" y="141889"/>
                </a:cubicBezTo>
                <a:cubicBezTo>
                  <a:pt x="1142134" y="160275"/>
                  <a:pt x="1112335" y="170800"/>
                  <a:pt x="1087821" y="189186"/>
                </a:cubicBezTo>
                <a:cubicBezTo>
                  <a:pt x="845049" y="371267"/>
                  <a:pt x="1213809" y="120959"/>
                  <a:pt x="993228" y="268014"/>
                </a:cubicBezTo>
                <a:cubicBezTo>
                  <a:pt x="988178" y="288214"/>
                  <a:pt x="973004" y="355758"/>
                  <a:pt x="961697" y="378372"/>
                </a:cubicBezTo>
                <a:cubicBezTo>
                  <a:pt x="947993" y="405780"/>
                  <a:pt x="930166" y="430924"/>
                  <a:pt x="914400" y="457200"/>
                </a:cubicBezTo>
                <a:cubicBezTo>
                  <a:pt x="909145" y="478221"/>
                  <a:pt x="902511" y="498944"/>
                  <a:pt x="898635" y="520262"/>
                </a:cubicBezTo>
                <a:cubicBezTo>
                  <a:pt x="838060" y="853424"/>
                  <a:pt x="872274" y="1468501"/>
                  <a:pt x="867104" y="1608083"/>
                </a:cubicBezTo>
                <a:cubicBezTo>
                  <a:pt x="859937" y="1801602"/>
                  <a:pt x="847448" y="1874590"/>
                  <a:pt x="804041" y="2033751"/>
                </a:cubicBezTo>
                <a:cubicBezTo>
                  <a:pt x="799668" y="2049784"/>
                  <a:pt x="794822" y="2065773"/>
                  <a:pt x="788276" y="2081048"/>
                </a:cubicBezTo>
                <a:cubicBezTo>
                  <a:pt x="779018" y="2102650"/>
                  <a:pt x="767255" y="2123089"/>
                  <a:pt x="756745" y="2144110"/>
                </a:cubicBezTo>
                <a:cubicBezTo>
                  <a:pt x="751490" y="2170386"/>
                  <a:pt x="752963" y="2198971"/>
                  <a:pt x="740979" y="2222938"/>
                </a:cubicBezTo>
                <a:cubicBezTo>
                  <a:pt x="731008" y="2242880"/>
                  <a:pt x="707371" y="2252635"/>
                  <a:pt x="693683" y="2270234"/>
                </a:cubicBezTo>
                <a:cubicBezTo>
                  <a:pt x="527172" y="2484320"/>
                  <a:pt x="708622" y="2291943"/>
                  <a:pt x="583324" y="2396358"/>
                </a:cubicBezTo>
                <a:cubicBezTo>
                  <a:pt x="566196" y="2410631"/>
                  <a:pt x="555386" y="2432593"/>
                  <a:pt x="536028" y="2443655"/>
                </a:cubicBezTo>
                <a:cubicBezTo>
                  <a:pt x="506864" y="2460320"/>
                  <a:pt x="347807" y="2475065"/>
                  <a:pt x="346841" y="2475186"/>
                </a:cubicBezTo>
                <a:cubicBezTo>
                  <a:pt x="203326" y="2523023"/>
                  <a:pt x="430001" y="2449639"/>
                  <a:pt x="220717" y="2506717"/>
                </a:cubicBezTo>
                <a:cubicBezTo>
                  <a:pt x="188652" y="2515462"/>
                  <a:pt x="158368" y="2530187"/>
                  <a:pt x="126124" y="2538248"/>
                </a:cubicBezTo>
                <a:cubicBezTo>
                  <a:pt x="105103" y="2543503"/>
                  <a:pt x="83896" y="2548061"/>
                  <a:pt x="63062" y="2554014"/>
                </a:cubicBezTo>
                <a:cubicBezTo>
                  <a:pt x="2068" y="2571441"/>
                  <a:pt x="35139" y="2569779"/>
                  <a:pt x="0" y="2569779"/>
                </a:cubicBezTo>
              </a:path>
            </a:pathLst>
          </a:cu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  <a:prstDash val="sysDot"/>
              </a:ln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4335517" y="3215907"/>
            <a:ext cx="4013779" cy="1797269"/>
          </a:xfrm>
          <a:custGeom>
            <a:avLst/>
            <a:gdLst>
              <a:gd name="connsiteX0" fmla="*/ 0 w 4013779"/>
              <a:gd name="connsiteY0" fmla="*/ 331076 h 1797269"/>
              <a:gd name="connsiteX1" fmla="*/ 220717 w 4013779"/>
              <a:gd name="connsiteY1" fmla="*/ 362607 h 1797269"/>
              <a:gd name="connsiteX2" fmla="*/ 394138 w 4013779"/>
              <a:gd name="connsiteY2" fmla="*/ 378373 h 1797269"/>
              <a:gd name="connsiteX3" fmla="*/ 504497 w 4013779"/>
              <a:gd name="connsiteY3" fmla="*/ 409904 h 1797269"/>
              <a:gd name="connsiteX4" fmla="*/ 756745 w 4013779"/>
              <a:gd name="connsiteY4" fmla="*/ 441435 h 1797269"/>
              <a:gd name="connsiteX5" fmla="*/ 867104 w 4013779"/>
              <a:gd name="connsiteY5" fmla="*/ 457200 h 1797269"/>
              <a:gd name="connsiteX6" fmla="*/ 1119352 w 4013779"/>
              <a:gd name="connsiteY6" fmla="*/ 488731 h 1797269"/>
              <a:gd name="connsiteX7" fmla="*/ 1497724 w 4013779"/>
              <a:gd name="connsiteY7" fmla="*/ 551794 h 1797269"/>
              <a:gd name="connsiteX8" fmla="*/ 1923393 w 4013779"/>
              <a:gd name="connsiteY8" fmla="*/ 583325 h 1797269"/>
              <a:gd name="connsiteX9" fmla="*/ 2033752 w 4013779"/>
              <a:gd name="connsiteY9" fmla="*/ 599090 h 1797269"/>
              <a:gd name="connsiteX10" fmla="*/ 2175642 w 4013779"/>
              <a:gd name="connsiteY10" fmla="*/ 630621 h 1797269"/>
              <a:gd name="connsiteX11" fmla="*/ 2632842 w 4013779"/>
              <a:gd name="connsiteY11" fmla="*/ 662152 h 1797269"/>
              <a:gd name="connsiteX12" fmla="*/ 2790497 w 4013779"/>
              <a:gd name="connsiteY12" fmla="*/ 677918 h 1797269"/>
              <a:gd name="connsiteX13" fmla="*/ 3704897 w 4013779"/>
              <a:gd name="connsiteY13" fmla="*/ 662152 h 1797269"/>
              <a:gd name="connsiteX14" fmla="*/ 3799490 w 4013779"/>
              <a:gd name="connsiteY14" fmla="*/ 630621 h 1797269"/>
              <a:gd name="connsiteX15" fmla="*/ 3894083 w 4013779"/>
              <a:gd name="connsiteY15" fmla="*/ 551794 h 1797269"/>
              <a:gd name="connsiteX16" fmla="*/ 3972911 w 4013779"/>
              <a:gd name="connsiteY16" fmla="*/ 409904 h 1797269"/>
              <a:gd name="connsiteX17" fmla="*/ 3988676 w 4013779"/>
              <a:gd name="connsiteY17" fmla="*/ 315311 h 1797269"/>
              <a:gd name="connsiteX18" fmla="*/ 3988676 w 4013779"/>
              <a:gd name="connsiteY18" fmla="*/ 94594 h 1797269"/>
              <a:gd name="connsiteX19" fmla="*/ 3925614 w 4013779"/>
              <a:gd name="connsiteY19" fmla="*/ 78828 h 1797269"/>
              <a:gd name="connsiteX20" fmla="*/ 3862552 w 4013779"/>
              <a:gd name="connsiteY20" fmla="*/ 47297 h 1797269"/>
              <a:gd name="connsiteX21" fmla="*/ 3752193 w 4013779"/>
              <a:gd name="connsiteY21" fmla="*/ 31531 h 1797269"/>
              <a:gd name="connsiteX22" fmla="*/ 3689131 w 4013779"/>
              <a:gd name="connsiteY22" fmla="*/ 15766 h 1797269"/>
              <a:gd name="connsiteX23" fmla="*/ 3610304 w 4013779"/>
              <a:gd name="connsiteY23" fmla="*/ 0 h 1797269"/>
              <a:gd name="connsiteX24" fmla="*/ 2617076 w 4013779"/>
              <a:gd name="connsiteY24" fmla="*/ 15766 h 1797269"/>
              <a:gd name="connsiteX25" fmla="*/ 2554014 w 4013779"/>
              <a:gd name="connsiteY25" fmla="*/ 31531 h 1797269"/>
              <a:gd name="connsiteX26" fmla="*/ 2412124 w 4013779"/>
              <a:gd name="connsiteY26" fmla="*/ 94594 h 1797269"/>
              <a:gd name="connsiteX27" fmla="*/ 2317531 w 4013779"/>
              <a:gd name="connsiteY27" fmla="*/ 126125 h 1797269"/>
              <a:gd name="connsiteX28" fmla="*/ 2128345 w 4013779"/>
              <a:gd name="connsiteY28" fmla="*/ 252249 h 1797269"/>
              <a:gd name="connsiteX29" fmla="*/ 2081049 w 4013779"/>
              <a:gd name="connsiteY29" fmla="*/ 283780 h 1797269"/>
              <a:gd name="connsiteX30" fmla="*/ 1986455 w 4013779"/>
              <a:gd name="connsiteY30" fmla="*/ 315311 h 1797269"/>
              <a:gd name="connsiteX31" fmla="*/ 1923393 w 4013779"/>
              <a:gd name="connsiteY31" fmla="*/ 362607 h 1797269"/>
              <a:gd name="connsiteX32" fmla="*/ 1813035 w 4013779"/>
              <a:gd name="connsiteY32" fmla="*/ 441435 h 1797269"/>
              <a:gd name="connsiteX33" fmla="*/ 1686911 w 4013779"/>
              <a:gd name="connsiteY33" fmla="*/ 551794 h 1797269"/>
              <a:gd name="connsiteX34" fmla="*/ 1623849 w 4013779"/>
              <a:gd name="connsiteY34" fmla="*/ 583325 h 1797269"/>
              <a:gd name="connsiteX35" fmla="*/ 1592317 w 4013779"/>
              <a:gd name="connsiteY35" fmla="*/ 614856 h 1797269"/>
              <a:gd name="connsiteX36" fmla="*/ 1545021 w 4013779"/>
              <a:gd name="connsiteY36" fmla="*/ 646387 h 1797269"/>
              <a:gd name="connsiteX37" fmla="*/ 1466193 w 4013779"/>
              <a:gd name="connsiteY37" fmla="*/ 693683 h 1797269"/>
              <a:gd name="connsiteX38" fmla="*/ 1403131 w 4013779"/>
              <a:gd name="connsiteY38" fmla="*/ 725214 h 1797269"/>
              <a:gd name="connsiteX39" fmla="*/ 1340069 w 4013779"/>
              <a:gd name="connsiteY39" fmla="*/ 772511 h 1797269"/>
              <a:gd name="connsiteX40" fmla="*/ 1261242 w 4013779"/>
              <a:gd name="connsiteY40" fmla="*/ 819807 h 1797269"/>
              <a:gd name="connsiteX41" fmla="*/ 1150883 w 4013779"/>
              <a:gd name="connsiteY41" fmla="*/ 930166 h 1797269"/>
              <a:gd name="connsiteX42" fmla="*/ 1135117 w 4013779"/>
              <a:gd name="connsiteY42" fmla="*/ 977463 h 1797269"/>
              <a:gd name="connsiteX43" fmla="*/ 1056290 w 4013779"/>
              <a:gd name="connsiteY43" fmla="*/ 1087821 h 1797269"/>
              <a:gd name="connsiteX44" fmla="*/ 1024759 w 4013779"/>
              <a:gd name="connsiteY44" fmla="*/ 1182414 h 1797269"/>
              <a:gd name="connsiteX45" fmla="*/ 1040524 w 4013779"/>
              <a:gd name="connsiteY45" fmla="*/ 1513490 h 1797269"/>
              <a:gd name="connsiteX46" fmla="*/ 1087821 w 4013779"/>
              <a:gd name="connsiteY46" fmla="*/ 1576552 h 1797269"/>
              <a:gd name="connsiteX47" fmla="*/ 1166649 w 4013779"/>
              <a:gd name="connsiteY47" fmla="*/ 1655380 h 1797269"/>
              <a:gd name="connsiteX48" fmla="*/ 1213945 w 4013779"/>
              <a:gd name="connsiteY48" fmla="*/ 1702676 h 1797269"/>
              <a:gd name="connsiteX49" fmla="*/ 1324304 w 4013779"/>
              <a:gd name="connsiteY49" fmla="*/ 1765738 h 1797269"/>
              <a:gd name="connsiteX50" fmla="*/ 1513490 w 4013779"/>
              <a:gd name="connsiteY50" fmla="*/ 1797269 h 1797269"/>
              <a:gd name="connsiteX51" fmla="*/ 2412124 w 4013779"/>
              <a:gd name="connsiteY51" fmla="*/ 1781504 h 1797269"/>
              <a:gd name="connsiteX52" fmla="*/ 2506717 w 4013779"/>
              <a:gd name="connsiteY52" fmla="*/ 1749973 h 1797269"/>
              <a:gd name="connsiteX53" fmla="*/ 2554014 w 4013779"/>
              <a:gd name="connsiteY53" fmla="*/ 1749973 h 179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013779" h="1797269">
                <a:moveTo>
                  <a:pt x="0" y="331076"/>
                </a:moveTo>
                <a:cubicBezTo>
                  <a:pt x="73572" y="341586"/>
                  <a:pt x="146927" y="353752"/>
                  <a:pt x="220717" y="362607"/>
                </a:cubicBezTo>
                <a:cubicBezTo>
                  <a:pt x="278349" y="369523"/>
                  <a:pt x="336882" y="368830"/>
                  <a:pt x="394138" y="378373"/>
                </a:cubicBezTo>
                <a:cubicBezTo>
                  <a:pt x="431876" y="384663"/>
                  <a:pt x="466804" y="403349"/>
                  <a:pt x="504497" y="409904"/>
                </a:cubicBezTo>
                <a:cubicBezTo>
                  <a:pt x="587981" y="424423"/>
                  <a:pt x="672720" y="430475"/>
                  <a:pt x="756745" y="441435"/>
                </a:cubicBezTo>
                <a:cubicBezTo>
                  <a:pt x="793593" y="446241"/>
                  <a:pt x="830256" y="452394"/>
                  <a:pt x="867104" y="457200"/>
                </a:cubicBezTo>
                <a:lnTo>
                  <a:pt x="1119352" y="488731"/>
                </a:lnTo>
                <a:cubicBezTo>
                  <a:pt x="1298967" y="548605"/>
                  <a:pt x="1195999" y="521622"/>
                  <a:pt x="1497724" y="551794"/>
                </a:cubicBezTo>
                <a:cubicBezTo>
                  <a:pt x="1631653" y="565187"/>
                  <a:pt x="1791045" y="574501"/>
                  <a:pt x="1923393" y="583325"/>
                </a:cubicBezTo>
                <a:cubicBezTo>
                  <a:pt x="1960179" y="588580"/>
                  <a:pt x="1997229" y="592242"/>
                  <a:pt x="2033752" y="599090"/>
                </a:cubicBezTo>
                <a:cubicBezTo>
                  <a:pt x="2081373" y="608019"/>
                  <a:pt x="2127458" y="625549"/>
                  <a:pt x="2175642" y="630621"/>
                </a:cubicBezTo>
                <a:cubicBezTo>
                  <a:pt x="2327565" y="646613"/>
                  <a:pt x="2480530" y="650436"/>
                  <a:pt x="2632842" y="662152"/>
                </a:cubicBezTo>
                <a:cubicBezTo>
                  <a:pt x="2685500" y="666203"/>
                  <a:pt x="2737945" y="672663"/>
                  <a:pt x="2790497" y="677918"/>
                </a:cubicBezTo>
                <a:cubicBezTo>
                  <a:pt x="3095297" y="672663"/>
                  <a:pt x="3400386" y="676426"/>
                  <a:pt x="3704897" y="662152"/>
                </a:cubicBezTo>
                <a:cubicBezTo>
                  <a:pt x="3738097" y="660596"/>
                  <a:pt x="3769118" y="644120"/>
                  <a:pt x="3799490" y="630621"/>
                </a:cubicBezTo>
                <a:cubicBezTo>
                  <a:pt x="3829531" y="617269"/>
                  <a:pt x="3875521" y="576543"/>
                  <a:pt x="3894083" y="551794"/>
                </a:cubicBezTo>
                <a:cubicBezTo>
                  <a:pt x="3923777" y="512202"/>
                  <a:pt x="3950450" y="454825"/>
                  <a:pt x="3972911" y="409904"/>
                </a:cubicBezTo>
                <a:cubicBezTo>
                  <a:pt x="3978166" y="378373"/>
                  <a:pt x="3982407" y="346656"/>
                  <a:pt x="3988676" y="315311"/>
                </a:cubicBezTo>
                <a:cubicBezTo>
                  <a:pt x="4005317" y="232106"/>
                  <a:pt x="4035688" y="198020"/>
                  <a:pt x="3988676" y="94594"/>
                </a:cubicBezTo>
                <a:cubicBezTo>
                  <a:pt x="3979710" y="74869"/>
                  <a:pt x="3945902" y="86436"/>
                  <a:pt x="3925614" y="78828"/>
                </a:cubicBezTo>
                <a:cubicBezTo>
                  <a:pt x="3903609" y="70576"/>
                  <a:pt x="3885226" y="53481"/>
                  <a:pt x="3862552" y="47297"/>
                </a:cubicBezTo>
                <a:cubicBezTo>
                  <a:pt x="3826702" y="37520"/>
                  <a:pt x="3788753" y="38178"/>
                  <a:pt x="3752193" y="31531"/>
                </a:cubicBezTo>
                <a:cubicBezTo>
                  <a:pt x="3730875" y="27655"/>
                  <a:pt x="3710283" y="20466"/>
                  <a:pt x="3689131" y="15766"/>
                </a:cubicBezTo>
                <a:cubicBezTo>
                  <a:pt x="3662973" y="9953"/>
                  <a:pt x="3636580" y="5255"/>
                  <a:pt x="3610304" y="0"/>
                </a:cubicBezTo>
                <a:lnTo>
                  <a:pt x="2617076" y="15766"/>
                </a:lnTo>
                <a:cubicBezTo>
                  <a:pt x="2595418" y="16413"/>
                  <a:pt x="2574570" y="24679"/>
                  <a:pt x="2554014" y="31531"/>
                </a:cubicBezTo>
                <a:cubicBezTo>
                  <a:pt x="2394397" y="84737"/>
                  <a:pt x="2549469" y="39656"/>
                  <a:pt x="2412124" y="94594"/>
                </a:cubicBezTo>
                <a:cubicBezTo>
                  <a:pt x="2381265" y="106938"/>
                  <a:pt x="2317531" y="126125"/>
                  <a:pt x="2317531" y="126125"/>
                </a:cubicBezTo>
                <a:cubicBezTo>
                  <a:pt x="2074155" y="308657"/>
                  <a:pt x="2282439" y="164195"/>
                  <a:pt x="2128345" y="252249"/>
                </a:cubicBezTo>
                <a:cubicBezTo>
                  <a:pt x="2111894" y="261650"/>
                  <a:pt x="2098364" y="276085"/>
                  <a:pt x="2081049" y="283780"/>
                </a:cubicBezTo>
                <a:cubicBezTo>
                  <a:pt x="2050677" y="297279"/>
                  <a:pt x="2017986" y="304801"/>
                  <a:pt x="1986455" y="315311"/>
                </a:cubicBezTo>
                <a:cubicBezTo>
                  <a:pt x="1965434" y="331076"/>
                  <a:pt x="1944774" y="347335"/>
                  <a:pt x="1923393" y="362607"/>
                </a:cubicBezTo>
                <a:cubicBezTo>
                  <a:pt x="1877614" y="395306"/>
                  <a:pt x="1858832" y="401362"/>
                  <a:pt x="1813035" y="441435"/>
                </a:cubicBezTo>
                <a:cubicBezTo>
                  <a:pt x="1739701" y="505602"/>
                  <a:pt x="1766412" y="502106"/>
                  <a:pt x="1686911" y="551794"/>
                </a:cubicBezTo>
                <a:cubicBezTo>
                  <a:pt x="1666982" y="564250"/>
                  <a:pt x="1643404" y="570289"/>
                  <a:pt x="1623849" y="583325"/>
                </a:cubicBezTo>
                <a:cubicBezTo>
                  <a:pt x="1611481" y="591570"/>
                  <a:pt x="1603924" y="605571"/>
                  <a:pt x="1592317" y="614856"/>
                </a:cubicBezTo>
                <a:cubicBezTo>
                  <a:pt x="1577521" y="626692"/>
                  <a:pt x="1561089" y="636345"/>
                  <a:pt x="1545021" y="646387"/>
                </a:cubicBezTo>
                <a:cubicBezTo>
                  <a:pt x="1519036" y="662628"/>
                  <a:pt x="1492980" y="678802"/>
                  <a:pt x="1466193" y="693683"/>
                </a:cubicBezTo>
                <a:cubicBezTo>
                  <a:pt x="1445649" y="705096"/>
                  <a:pt x="1423060" y="712758"/>
                  <a:pt x="1403131" y="725214"/>
                </a:cubicBezTo>
                <a:cubicBezTo>
                  <a:pt x="1380849" y="739140"/>
                  <a:pt x="1361932" y="757936"/>
                  <a:pt x="1340069" y="772511"/>
                </a:cubicBezTo>
                <a:cubicBezTo>
                  <a:pt x="1314573" y="789508"/>
                  <a:pt x="1284782" y="800190"/>
                  <a:pt x="1261242" y="819807"/>
                </a:cubicBezTo>
                <a:cubicBezTo>
                  <a:pt x="1221276" y="853112"/>
                  <a:pt x="1150883" y="930166"/>
                  <a:pt x="1150883" y="930166"/>
                </a:cubicBezTo>
                <a:cubicBezTo>
                  <a:pt x="1145628" y="945932"/>
                  <a:pt x="1143362" y="963034"/>
                  <a:pt x="1135117" y="977463"/>
                </a:cubicBezTo>
                <a:cubicBezTo>
                  <a:pt x="1123476" y="997835"/>
                  <a:pt x="1068487" y="1060377"/>
                  <a:pt x="1056290" y="1087821"/>
                </a:cubicBezTo>
                <a:cubicBezTo>
                  <a:pt x="1042791" y="1118193"/>
                  <a:pt x="1024759" y="1182414"/>
                  <a:pt x="1024759" y="1182414"/>
                </a:cubicBezTo>
                <a:cubicBezTo>
                  <a:pt x="1030014" y="1292773"/>
                  <a:pt x="1023069" y="1404394"/>
                  <a:pt x="1040524" y="1513490"/>
                </a:cubicBezTo>
                <a:cubicBezTo>
                  <a:pt x="1044675" y="1539436"/>
                  <a:pt x="1072548" y="1555170"/>
                  <a:pt x="1087821" y="1576552"/>
                </a:cubicBezTo>
                <a:cubicBezTo>
                  <a:pt x="1155831" y="1671765"/>
                  <a:pt x="1077618" y="1581188"/>
                  <a:pt x="1166649" y="1655380"/>
                </a:cubicBezTo>
                <a:cubicBezTo>
                  <a:pt x="1183777" y="1669653"/>
                  <a:pt x="1196817" y="1688403"/>
                  <a:pt x="1213945" y="1702676"/>
                </a:cubicBezTo>
                <a:cubicBezTo>
                  <a:pt x="1234050" y="1719430"/>
                  <a:pt x="1302276" y="1760231"/>
                  <a:pt x="1324304" y="1765738"/>
                </a:cubicBezTo>
                <a:cubicBezTo>
                  <a:pt x="1386327" y="1781244"/>
                  <a:pt x="1450428" y="1786759"/>
                  <a:pt x="1513490" y="1797269"/>
                </a:cubicBezTo>
                <a:cubicBezTo>
                  <a:pt x="1813035" y="1792014"/>
                  <a:pt x="2112872" y="1795754"/>
                  <a:pt x="2412124" y="1781504"/>
                </a:cubicBezTo>
                <a:cubicBezTo>
                  <a:pt x="2445323" y="1779923"/>
                  <a:pt x="2473480" y="1749973"/>
                  <a:pt x="2506717" y="1749973"/>
                </a:cubicBezTo>
                <a:lnTo>
                  <a:pt x="2554014" y="1749973"/>
                </a:lnTo>
              </a:path>
            </a:pathLst>
          </a:custGeom>
          <a:noFill/>
          <a:ln w="762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869324" y="3645024"/>
            <a:ext cx="2199636" cy="2645417"/>
          </a:xfrm>
          <a:custGeom>
            <a:avLst/>
            <a:gdLst>
              <a:gd name="connsiteX0" fmla="*/ 1182414 w 2199636"/>
              <a:gd name="connsiteY0" fmla="*/ 0 h 2554013"/>
              <a:gd name="connsiteX1" fmla="*/ 709448 w 2199636"/>
              <a:gd name="connsiteY1" fmla="*/ 15765 h 2554013"/>
              <a:gd name="connsiteX2" fmla="*/ 662152 w 2199636"/>
              <a:gd name="connsiteY2" fmla="*/ 47296 h 2554013"/>
              <a:gd name="connsiteX3" fmla="*/ 630621 w 2199636"/>
              <a:gd name="connsiteY3" fmla="*/ 94593 h 2554013"/>
              <a:gd name="connsiteX4" fmla="*/ 599090 w 2199636"/>
              <a:gd name="connsiteY4" fmla="*/ 204951 h 2554013"/>
              <a:gd name="connsiteX5" fmla="*/ 630621 w 2199636"/>
              <a:gd name="connsiteY5" fmla="*/ 409903 h 2554013"/>
              <a:gd name="connsiteX6" fmla="*/ 693683 w 2199636"/>
              <a:gd name="connsiteY6" fmla="*/ 504496 h 2554013"/>
              <a:gd name="connsiteX7" fmla="*/ 772510 w 2199636"/>
              <a:gd name="connsiteY7" fmla="*/ 567558 h 2554013"/>
              <a:gd name="connsiteX8" fmla="*/ 914400 w 2199636"/>
              <a:gd name="connsiteY8" fmla="*/ 630620 h 2554013"/>
              <a:gd name="connsiteX9" fmla="*/ 1797269 w 2199636"/>
              <a:gd name="connsiteY9" fmla="*/ 693682 h 2554013"/>
              <a:gd name="connsiteX10" fmla="*/ 1954924 w 2199636"/>
              <a:gd name="connsiteY10" fmla="*/ 725213 h 2554013"/>
              <a:gd name="connsiteX11" fmla="*/ 2049517 w 2199636"/>
              <a:gd name="connsiteY11" fmla="*/ 756744 h 2554013"/>
              <a:gd name="connsiteX12" fmla="*/ 2096814 w 2199636"/>
              <a:gd name="connsiteY12" fmla="*/ 788275 h 2554013"/>
              <a:gd name="connsiteX13" fmla="*/ 2128345 w 2199636"/>
              <a:gd name="connsiteY13" fmla="*/ 835572 h 2554013"/>
              <a:gd name="connsiteX14" fmla="*/ 2175642 w 2199636"/>
              <a:gd name="connsiteY14" fmla="*/ 882869 h 2554013"/>
              <a:gd name="connsiteX15" fmla="*/ 2175642 w 2199636"/>
              <a:gd name="connsiteY15" fmla="*/ 1040524 h 2554013"/>
              <a:gd name="connsiteX16" fmla="*/ 2049517 w 2199636"/>
              <a:gd name="connsiteY16" fmla="*/ 1072055 h 2554013"/>
              <a:gd name="connsiteX17" fmla="*/ 2002221 w 2199636"/>
              <a:gd name="connsiteY17" fmla="*/ 1087820 h 2554013"/>
              <a:gd name="connsiteX18" fmla="*/ 1072055 w 2199636"/>
              <a:gd name="connsiteY18" fmla="*/ 1103586 h 2554013"/>
              <a:gd name="connsiteX19" fmla="*/ 1008993 w 2199636"/>
              <a:gd name="connsiteY19" fmla="*/ 1119351 h 2554013"/>
              <a:gd name="connsiteX20" fmla="*/ 867104 w 2199636"/>
              <a:gd name="connsiteY20" fmla="*/ 1150882 h 2554013"/>
              <a:gd name="connsiteX21" fmla="*/ 804042 w 2199636"/>
              <a:gd name="connsiteY21" fmla="*/ 1182413 h 2554013"/>
              <a:gd name="connsiteX22" fmla="*/ 740979 w 2199636"/>
              <a:gd name="connsiteY22" fmla="*/ 1198179 h 2554013"/>
              <a:gd name="connsiteX23" fmla="*/ 599090 w 2199636"/>
              <a:gd name="connsiteY23" fmla="*/ 1261241 h 2554013"/>
              <a:gd name="connsiteX24" fmla="*/ 425669 w 2199636"/>
              <a:gd name="connsiteY24" fmla="*/ 1340069 h 2554013"/>
              <a:gd name="connsiteX25" fmla="*/ 331076 w 2199636"/>
              <a:gd name="connsiteY25" fmla="*/ 1403131 h 2554013"/>
              <a:gd name="connsiteX26" fmla="*/ 283779 w 2199636"/>
              <a:gd name="connsiteY26" fmla="*/ 1450427 h 2554013"/>
              <a:gd name="connsiteX27" fmla="*/ 173421 w 2199636"/>
              <a:gd name="connsiteY27" fmla="*/ 1513489 h 2554013"/>
              <a:gd name="connsiteX28" fmla="*/ 126124 w 2199636"/>
              <a:gd name="connsiteY28" fmla="*/ 1560786 h 2554013"/>
              <a:gd name="connsiteX29" fmla="*/ 110359 w 2199636"/>
              <a:gd name="connsiteY29" fmla="*/ 1623848 h 2554013"/>
              <a:gd name="connsiteX30" fmla="*/ 78828 w 2199636"/>
              <a:gd name="connsiteY30" fmla="*/ 1671144 h 2554013"/>
              <a:gd name="connsiteX31" fmla="*/ 47297 w 2199636"/>
              <a:gd name="connsiteY31" fmla="*/ 1734206 h 2554013"/>
              <a:gd name="connsiteX32" fmla="*/ 0 w 2199636"/>
              <a:gd name="connsiteY32" fmla="*/ 1860331 h 2554013"/>
              <a:gd name="connsiteX33" fmla="*/ 31531 w 2199636"/>
              <a:gd name="connsiteY33" fmla="*/ 2238703 h 2554013"/>
              <a:gd name="connsiteX34" fmla="*/ 63062 w 2199636"/>
              <a:gd name="connsiteY34" fmla="*/ 2301765 h 2554013"/>
              <a:gd name="connsiteX35" fmla="*/ 78828 w 2199636"/>
              <a:gd name="connsiteY35" fmla="*/ 2349062 h 2554013"/>
              <a:gd name="connsiteX36" fmla="*/ 173421 w 2199636"/>
              <a:gd name="connsiteY36" fmla="*/ 2412124 h 2554013"/>
              <a:gd name="connsiteX37" fmla="*/ 204952 w 2199636"/>
              <a:gd name="connsiteY37" fmla="*/ 2459420 h 2554013"/>
              <a:gd name="connsiteX38" fmla="*/ 299545 w 2199636"/>
              <a:gd name="connsiteY38" fmla="*/ 2522482 h 2554013"/>
              <a:gd name="connsiteX39" fmla="*/ 504497 w 2199636"/>
              <a:gd name="connsiteY39" fmla="*/ 2554013 h 2554013"/>
              <a:gd name="connsiteX40" fmla="*/ 1087821 w 2199636"/>
              <a:gd name="connsiteY40" fmla="*/ 2522482 h 255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199636" h="2554013">
                <a:moveTo>
                  <a:pt x="1182414" y="0"/>
                </a:moveTo>
                <a:cubicBezTo>
                  <a:pt x="1024759" y="5255"/>
                  <a:pt x="866543" y="1484"/>
                  <a:pt x="709448" y="15765"/>
                </a:cubicBezTo>
                <a:cubicBezTo>
                  <a:pt x="690578" y="17480"/>
                  <a:pt x="675550" y="33898"/>
                  <a:pt x="662152" y="47296"/>
                </a:cubicBezTo>
                <a:cubicBezTo>
                  <a:pt x="648754" y="60694"/>
                  <a:pt x="641131" y="78827"/>
                  <a:pt x="630621" y="94593"/>
                </a:cubicBezTo>
                <a:cubicBezTo>
                  <a:pt x="620111" y="131379"/>
                  <a:pt x="601337" y="166759"/>
                  <a:pt x="599090" y="204951"/>
                </a:cubicBezTo>
                <a:cubicBezTo>
                  <a:pt x="598078" y="222155"/>
                  <a:pt x="603953" y="361901"/>
                  <a:pt x="630621" y="409903"/>
                </a:cubicBezTo>
                <a:cubicBezTo>
                  <a:pt x="649025" y="443030"/>
                  <a:pt x="672662" y="472965"/>
                  <a:pt x="693683" y="504496"/>
                </a:cubicBezTo>
                <a:cubicBezTo>
                  <a:pt x="734432" y="565620"/>
                  <a:pt x="707238" y="545801"/>
                  <a:pt x="772510" y="567558"/>
                </a:cubicBezTo>
                <a:cubicBezTo>
                  <a:pt x="834627" y="608969"/>
                  <a:pt x="824346" y="608106"/>
                  <a:pt x="914400" y="630620"/>
                </a:cubicBezTo>
                <a:cubicBezTo>
                  <a:pt x="1285453" y="723383"/>
                  <a:pt x="997226" y="660347"/>
                  <a:pt x="1797269" y="693682"/>
                </a:cubicBezTo>
                <a:cubicBezTo>
                  <a:pt x="1849821" y="704192"/>
                  <a:pt x="1904082" y="708266"/>
                  <a:pt x="1954924" y="725213"/>
                </a:cubicBezTo>
                <a:lnTo>
                  <a:pt x="2049517" y="756744"/>
                </a:lnTo>
                <a:cubicBezTo>
                  <a:pt x="2065283" y="767254"/>
                  <a:pt x="2083416" y="774877"/>
                  <a:pt x="2096814" y="788275"/>
                </a:cubicBezTo>
                <a:cubicBezTo>
                  <a:pt x="2110212" y="801673"/>
                  <a:pt x="2116215" y="821016"/>
                  <a:pt x="2128345" y="835572"/>
                </a:cubicBezTo>
                <a:cubicBezTo>
                  <a:pt x="2142619" y="852700"/>
                  <a:pt x="2159876" y="867103"/>
                  <a:pt x="2175642" y="882869"/>
                </a:cubicBezTo>
                <a:cubicBezTo>
                  <a:pt x="2191006" y="928961"/>
                  <a:pt x="2220930" y="995236"/>
                  <a:pt x="2175642" y="1040524"/>
                </a:cubicBezTo>
                <a:cubicBezTo>
                  <a:pt x="2144999" y="1071167"/>
                  <a:pt x="2090629" y="1058351"/>
                  <a:pt x="2049517" y="1072055"/>
                </a:cubicBezTo>
                <a:cubicBezTo>
                  <a:pt x="2033752" y="1077310"/>
                  <a:pt x="2018830" y="1087284"/>
                  <a:pt x="2002221" y="1087820"/>
                </a:cubicBezTo>
                <a:cubicBezTo>
                  <a:pt x="1692282" y="1097818"/>
                  <a:pt x="1382110" y="1098331"/>
                  <a:pt x="1072055" y="1103586"/>
                </a:cubicBezTo>
                <a:lnTo>
                  <a:pt x="1008993" y="1119351"/>
                </a:lnTo>
                <a:cubicBezTo>
                  <a:pt x="961784" y="1130245"/>
                  <a:pt x="913412" y="1136633"/>
                  <a:pt x="867104" y="1150882"/>
                </a:cubicBezTo>
                <a:cubicBezTo>
                  <a:pt x="844641" y="1157794"/>
                  <a:pt x="826047" y="1174161"/>
                  <a:pt x="804042" y="1182413"/>
                </a:cubicBezTo>
                <a:cubicBezTo>
                  <a:pt x="783754" y="1190021"/>
                  <a:pt x="762000" y="1192924"/>
                  <a:pt x="740979" y="1198179"/>
                </a:cubicBezTo>
                <a:cubicBezTo>
                  <a:pt x="601858" y="1290927"/>
                  <a:pt x="824222" y="1148675"/>
                  <a:pt x="599090" y="1261241"/>
                </a:cubicBezTo>
                <a:cubicBezTo>
                  <a:pt x="458102" y="1331735"/>
                  <a:pt x="517557" y="1309439"/>
                  <a:pt x="425669" y="1340069"/>
                </a:cubicBezTo>
                <a:cubicBezTo>
                  <a:pt x="274797" y="1490941"/>
                  <a:pt x="467968" y="1311870"/>
                  <a:pt x="331076" y="1403131"/>
                </a:cubicBezTo>
                <a:cubicBezTo>
                  <a:pt x="312525" y="1415498"/>
                  <a:pt x="300907" y="1436154"/>
                  <a:pt x="283779" y="1450427"/>
                </a:cubicBezTo>
                <a:cubicBezTo>
                  <a:pt x="194401" y="1524908"/>
                  <a:pt x="281372" y="1436381"/>
                  <a:pt x="173421" y="1513489"/>
                </a:cubicBezTo>
                <a:cubicBezTo>
                  <a:pt x="155278" y="1526448"/>
                  <a:pt x="141890" y="1545020"/>
                  <a:pt x="126124" y="1560786"/>
                </a:cubicBezTo>
                <a:cubicBezTo>
                  <a:pt x="120869" y="1581807"/>
                  <a:pt x="118894" y="1603932"/>
                  <a:pt x="110359" y="1623848"/>
                </a:cubicBezTo>
                <a:cubicBezTo>
                  <a:pt x="102895" y="1641264"/>
                  <a:pt x="88229" y="1654693"/>
                  <a:pt x="78828" y="1671144"/>
                </a:cubicBezTo>
                <a:cubicBezTo>
                  <a:pt x="67168" y="1691549"/>
                  <a:pt x="56842" y="1712730"/>
                  <a:pt x="47297" y="1734206"/>
                </a:cubicBezTo>
                <a:cubicBezTo>
                  <a:pt x="22163" y="1790757"/>
                  <a:pt x="17334" y="1808329"/>
                  <a:pt x="0" y="1860331"/>
                </a:cubicBezTo>
                <a:cubicBezTo>
                  <a:pt x="10510" y="1986455"/>
                  <a:pt x="13633" y="2113414"/>
                  <a:pt x="31531" y="2238703"/>
                </a:cubicBezTo>
                <a:cubicBezTo>
                  <a:pt x="34855" y="2261969"/>
                  <a:pt x="53804" y="2280163"/>
                  <a:pt x="63062" y="2301765"/>
                </a:cubicBezTo>
                <a:cubicBezTo>
                  <a:pt x="69608" y="2317040"/>
                  <a:pt x="67077" y="2337311"/>
                  <a:pt x="78828" y="2349062"/>
                </a:cubicBezTo>
                <a:cubicBezTo>
                  <a:pt x="105624" y="2375858"/>
                  <a:pt x="173421" y="2412124"/>
                  <a:pt x="173421" y="2412124"/>
                </a:cubicBezTo>
                <a:cubicBezTo>
                  <a:pt x="183931" y="2427889"/>
                  <a:pt x="190692" y="2446943"/>
                  <a:pt x="204952" y="2459420"/>
                </a:cubicBezTo>
                <a:cubicBezTo>
                  <a:pt x="233471" y="2484374"/>
                  <a:pt x="262165" y="2516252"/>
                  <a:pt x="299545" y="2522482"/>
                </a:cubicBezTo>
                <a:cubicBezTo>
                  <a:pt x="430792" y="2544357"/>
                  <a:pt x="362493" y="2533727"/>
                  <a:pt x="504497" y="2554013"/>
                </a:cubicBezTo>
                <a:lnTo>
                  <a:pt x="1087821" y="2522482"/>
                </a:lnTo>
              </a:path>
            </a:pathLst>
          </a:cu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16003" y="2708920"/>
            <a:ext cx="1572021" cy="12772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7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endParaRPr lang="ru-RU" sz="77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8239" y="4293096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4365104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5989" y="5756003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88224" y="1673333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683" y="1600924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313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3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Составь слоги по лабиринтам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6003" y="2492896"/>
            <a:ext cx="1572021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</a:t>
            </a:r>
            <a:endParaRPr lang="ru-RU" sz="9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198051" y="2585545"/>
            <a:ext cx="2333425" cy="980027"/>
          </a:xfrm>
          <a:custGeom>
            <a:avLst/>
            <a:gdLst>
              <a:gd name="connsiteX0" fmla="*/ 2333425 w 2333425"/>
              <a:gd name="connsiteY0" fmla="*/ 804041 h 980027"/>
              <a:gd name="connsiteX1" fmla="*/ 2254597 w 2333425"/>
              <a:gd name="connsiteY1" fmla="*/ 819807 h 980027"/>
              <a:gd name="connsiteX2" fmla="*/ 2191535 w 2333425"/>
              <a:gd name="connsiteY2" fmla="*/ 835572 h 980027"/>
              <a:gd name="connsiteX3" fmla="*/ 1639742 w 2333425"/>
              <a:gd name="connsiteY3" fmla="*/ 804041 h 980027"/>
              <a:gd name="connsiteX4" fmla="*/ 1545149 w 2333425"/>
              <a:gd name="connsiteY4" fmla="*/ 756745 h 980027"/>
              <a:gd name="connsiteX5" fmla="*/ 1466321 w 2333425"/>
              <a:gd name="connsiteY5" fmla="*/ 725214 h 980027"/>
              <a:gd name="connsiteX6" fmla="*/ 1355963 w 2333425"/>
              <a:gd name="connsiteY6" fmla="*/ 662152 h 980027"/>
              <a:gd name="connsiteX7" fmla="*/ 1277135 w 2333425"/>
              <a:gd name="connsiteY7" fmla="*/ 567558 h 980027"/>
              <a:gd name="connsiteX8" fmla="*/ 1198308 w 2333425"/>
              <a:gd name="connsiteY8" fmla="*/ 441434 h 980027"/>
              <a:gd name="connsiteX9" fmla="*/ 1166777 w 2333425"/>
              <a:gd name="connsiteY9" fmla="*/ 331076 h 980027"/>
              <a:gd name="connsiteX10" fmla="*/ 1151011 w 2333425"/>
              <a:gd name="connsiteY10" fmla="*/ 252248 h 980027"/>
              <a:gd name="connsiteX11" fmla="*/ 1135246 w 2333425"/>
              <a:gd name="connsiteY11" fmla="*/ 204952 h 980027"/>
              <a:gd name="connsiteX12" fmla="*/ 1119480 w 2333425"/>
              <a:gd name="connsiteY12" fmla="*/ 78827 h 980027"/>
              <a:gd name="connsiteX13" fmla="*/ 1135246 w 2333425"/>
              <a:gd name="connsiteY13" fmla="*/ 31531 h 980027"/>
              <a:gd name="connsiteX14" fmla="*/ 1245604 w 2333425"/>
              <a:gd name="connsiteY14" fmla="*/ 47296 h 980027"/>
              <a:gd name="connsiteX15" fmla="*/ 1340197 w 2333425"/>
              <a:gd name="connsiteY15" fmla="*/ 110358 h 980027"/>
              <a:gd name="connsiteX16" fmla="*/ 1419025 w 2333425"/>
              <a:gd name="connsiteY16" fmla="*/ 173421 h 980027"/>
              <a:gd name="connsiteX17" fmla="*/ 1482087 w 2333425"/>
              <a:gd name="connsiteY17" fmla="*/ 204952 h 980027"/>
              <a:gd name="connsiteX18" fmla="*/ 1576680 w 2333425"/>
              <a:gd name="connsiteY18" fmla="*/ 299545 h 980027"/>
              <a:gd name="connsiteX19" fmla="*/ 1592446 w 2333425"/>
              <a:gd name="connsiteY19" fmla="*/ 409903 h 980027"/>
              <a:gd name="connsiteX20" fmla="*/ 1576680 w 2333425"/>
              <a:gd name="connsiteY20" fmla="*/ 772510 h 980027"/>
              <a:gd name="connsiteX21" fmla="*/ 1482087 w 2333425"/>
              <a:gd name="connsiteY21" fmla="*/ 867103 h 980027"/>
              <a:gd name="connsiteX22" fmla="*/ 1198308 w 2333425"/>
              <a:gd name="connsiteY22" fmla="*/ 945931 h 980027"/>
              <a:gd name="connsiteX23" fmla="*/ 709577 w 2333425"/>
              <a:gd name="connsiteY23" fmla="*/ 930165 h 980027"/>
              <a:gd name="connsiteX24" fmla="*/ 583452 w 2333425"/>
              <a:gd name="connsiteY24" fmla="*/ 898634 h 980027"/>
              <a:gd name="connsiteX25" fmla="*/ 473094 w 2333425"/>
              <a:gd name="connsiteY25" fmla="*/ 867103 h 980027"/>
              <a:gd name="connsiteX26" fmla="*/ 362735 w 2333425"/>
              <a:gd name="connsiteY26" fmla="*/ 788276 h 980027"/>
              <a:gd name="connsiteX27" fmla="*/ 315439 w 2333425"/>
              <a:gd name="connsiteY27" fmla="*/ 772510 h 980027"/>
              <a:gd name="connsiteX28" fmla="*/ 252377 w 2333425"/>
              <a:gd name="connsiteY28" fmla="*/ 725214 h 980027"/>
              <a:gd name="connsiteX29" fmla="*/ 173549 w 2333425"/>
              <a:gd name="connsiteY29" fmla="*/ 630621 h 980027"/>
              <a:gd name="connsiteX30" fmla="*/ 157783 w 2333425"/>
              <a:gd name="connsiteY30" fmla="*/ 583324 h 980027"/>
              <a:gd name="connsiteX31" fmla="*/ 94721 w 2333425"/>
              <a:gd name="connsiteY31" fmla="*/ 488731 h 980027"/>
              <a:gd name="connsiteX32" fmla="*/ 47425 w 2333425"/>
              <a:gd name="connsiteY32" fmla="*/ 346841 h 980027"/>
              <a:gd name="connsiteX33" fmla="*/ 31659 w 2333425"/>
              <a:gd name="connsiteY33" fmla="*/ 299545 h 980027"/>
              <a:gd name="connsiteX34" fmla="*/ 15894 w 2333425"/>
              <a:gd name="connsiteY34" fmla="*/ 236483 h 980027"/>
              <a:gd name="connsiteX35" fmla="*/ 128 w 2333425"/>
              <a:gd name="connsiteY35" fmla="*/ 0 h 98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333425" h="980027">
                <a:moveTo>
                  <a:pt x="2333425" y="804041"/>
                </a:moveTo>
                <a:cubicBezTo>
                  <a:pt x="2307149" y="809296"/>
                  <a:pt x="2280755" y="813994"/>
                  <a:pt x="2254597" y="819807"/>
                </a:cubicBezTo>
                <a:cubicBezTo>
                  <a:pt x="2233445" y="824507"/>
                  <a:pt x="2213195" y="836127"/>
                  <a:pt x="2191535" y="835572"/>
                </a:cubicBezTo>
                <a:cubicBezTo>
                  <a:pt x="2007364" y="830850"/>
                  <a:pt x="1823673" y="814551"/>
                  <a:pt x="1639742" y="804041"/>
                </a:cubicBezTo>
                <a:cubicBezTo>
                  <a:pt x="1608211" y="788276"/>
                  <a:pt x="1577242" y="771333"/>
                  <a:pt x="1545149" y="756745"/>
                </a:cubicBezTo>
                <a:cubicBezTo>
                  <a:pt x="1519386" y="745034"/>
                  <a:pt x="1492182" y="736708"/>
                  <a:pt x="1466321" y="725214"/>
                </a:cubicBezTo>
                <a:cubicBezTo>
                  <a:pt x="1433277" y="710528"/>
                  <a:pt x="1384949" y="686307"/>
                  <a:pt x="1355963" y="662152"/>
                </a:cubicBezTo>
                <a:cubicBezTo>
                  <a:pt x="1304003" y="618852"/>
                  <a:pt x="1313610" y="618624"/>
                  <a:pt x="1277135" y="567558"/>
                </a:cubicBezTo>
                <a:cubicBezTo>
                  <a:pt x="1228634" y="499655"/>
                  <a:pt x="1230056" y="515511"/>
                  <a:pt x="1198308" y="441434"/>
                </a:cubicBezTo>
                <a:cubicBezTo>
                  <a:pt x="1186151" y="413068"/>
                  <a:pt x="1172933" y="358777"/>
                  <a:pt x="1166777" y="331076"/>
                </a:cubicBezTo>
                <a:cubicBezTo>
                  <a:pt x="1160964" y="304918"/>
                  <a:pt x="1157510" y="278244"/>
                  <a:pt x="1151011" y="252248"/>
                </a:cubicBezTo>
                <a:cubicBezTo>
                  <a:pt x="1146981" y="236126"/>
                  <a:pt x="1140501" y="220717"/>
                  <a:pt x="1135246" y="204952"/>
                </a:cubicBezTo>
                <a:cubicBezTo>
                  <a:pt x="1129991" y="162910"/>
                  <a:pt x="1119480" y="121196"/>
                  <a:pt x="1119480" y="78827"/>
                </a:cubicBezTo>
                <a:cubicBezTo>
                  <a:pt x="1119480" y="62209"/>
                  <a:pt x="1119124" y="35562"/>
                  <a:pt x="1135246" y="31531"/>
                </a:cubicBezTo>
                <a:cubicBezTo>
                  <a:pt x="1171296" y="22519"/>
                  <a:pt x="1208818" y="42041"/>
                  <a:pt x="1245604" y="47296"/>
                </a:cubicBezTo>
                <a:cubicBezTo>
                  <a:pt x="1335263" y="136955"/>
                  <a:pt x="1248933" y="64727"/>
                  <a:pt x="1340197" y="110358"/>
                </a:cubicBezTo>
                <a:cubicBezTo>
                  <a:pt x="1454746" y="167632"/>
                  <a:pt x="1331041" y="114764"/>
                  <a:pt x="1419025" y="173421"/>
                </a:cubicBezTo>
                <a:cubicBezTo>
                  <a:pt x="1438580" y="186458"/>
                  <a:pt x="1463735" y="190271"/>
                  <a:pt x="1482087" y="204952"/>
                </a:cubicBezTo>
                <a:cubicBezTo>
                  <a:pt x="1516907" y="232808"/>
                  <a:pt x="1576680" y="299545"/>
                  <a:pt x="1576680" y="299545"/>
                </a:cubicBezTo>
                <a:cubicBezTo>
                  <a:pt x="1581935" y="336331"/>
                  <a:pt x="1592446" y="372744"/>
                  <a:pt x="1592446" y="409903"/>
                </a:cubicBezTo>
                <a:cubicBezTo>
                  <a:pt x="1592446" y="530886"/>
                  <a:pt x="1590548" y="652324"/>
                  <a:pt x="1576680" y="772510"/>
                </a:cubicBezTo>
                <a:cubicBezTo>
                  <a:pt x="1572404" y="809569"/>
                  <a:pt x="1502300" y="852954"/>
                  <a:pt x="1482087" y="867103"/>
                </a:cubicBezTo>
                <a:cubicBezTo>
                  <a:pt x="1342800" y="964604"/>
                  <a:pt x="1411969" y="928125"/>
                  <a:pt x="1198308" y="945931"/>
                </a:cubicBezTo>
                <a:cubicBezTo>
                  <a:pt x="1015668" y="1006808"/>
                  <a:pt x="1126692" y="976511"/>
                  <a:pt x="709577" y="930165"/>
                </a:cubicBezTo>
                <a:cubicBezTo>
                  <a:pt x="666507" y="925379"/>
                  <a:pt x="625494" y="909144"/>
                  <a:pt x="583452" y="898634"/>
                </a:cubicBezTo>
                <a:cubicBezTo>
                  <a:pt x="504264" y="878837"/>
                  <a:pt x="540948" y="889722"/>
                  <a:pt x="473094" y="867103"/>
                </a:cubicBezTo>
                <a:cubicBezTo>
                  <a:pt x="458810" y="856390"/>
                  <a:pt x="385789" y="799803"/>
                  <a:pt x="362735" y="788276"/>
                </a:cubicBezTo>
                <a:cubicBezTo>
                  <a:pt x="347871" y="780844"/>
                  <a:pt x="331204" y="777765"/>
                  <a:pt x="315439" y="772510"/>
                </a:cubicBezTo>
                <a:cubicBezTo>
                  <a:pt x="294418" y="756745"/>
                  <a:pt x="272327" y="742314"/>
                  <a:pt x="252377" y="725214"/>
                </a:cubicBezTo>
                <a:cubicBezTo>
                  <a:pt x="221869" y="699064"/>
                  <a:pt x="191794" y="667111"/>
                  <a:pt x="173549" y="630621"/>
                </a:cubicBezTo>
                <a:cubicBezTo>
                  <a:pt x="166117" y="615757"/>
                  <a:pt x="165854" y="597851"/>
                  <a:pt x="157783" y="583324"/>
                </a:cubicBezTo>
                <a:cubicBezTo>
                  <a:pt x="139379" y="550197"/>
                  <a:pt x="94721" y="488731"/>
                  <a:pt x="94721" y="488731"/>
                </a:cubicBezTo>
                <a:lnTo>
                  <a:pt x="47425" y="346841"/>
                </a:lnTo>
                <a:cubicBezTo>
                  <a:pt x="42170" y="331076"/>
                  <a:pt x="35689" y="315667"/>
                  <a:pt x="31659" y="299545"/>
                </a:cubicBezTo>
                <a:lnTo>
                  <a:pt x="15894" y="236483"/>
                </a:lnTo>
                <a:cubicBezTo>
                  <a:pt x="-2487" y="52682"/>
                  <a:pt x="128" y="131641"/>
                  <a:pt x="128" y="0"/>
                </a:cubicBezTo>
              </a:path>
            </a:pathLst>
          </a:custGeom>
          <a:noFill/>
          <a:ln w="38100" cap="rnd" cmpd="dbl">
            <a:solidFill>
              <a:srgbClr val="00B050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477407" y="2049517"/>
            <a:ext cx="2522483" cy="1119352"/>
          </a:xfrm>
          <a:custGeom>
            <a:avLst/>
            <a:gdLst>
              <a:gd name="connsiteX0" fmla="*/ 15765 w 2522483"/>
              <a:gd name="connsiteY0" fmla="*/ 1119352 h 1119352"/>
              <a:gd name="connsiteX1" fmla="*/ 0 w 2522483"/>
              <a:gd name="connsiteY1" fmla="*/ 1040524 h 1119352"/>
              <a:gd name="connsiteX2" fmla="*/ 15765 w 2522483"/>
              <a:gd name="connsiteY2" fmla="*/ 961697 h 1119352"/>
              <a:gd name="connsiteX3" fmla="*/ 126124 w 2522483"/>
              <a:gd name="connsiteY3" fmla="*/ 835573 h 1119352"/>
              <a:gd name="connsiteX4" fmla="*/ 173421 w 2522483"/>
              <a:gd name="connsiteY4" fmla="*/ 819807 h 1119352"/>
              <a:gd name="connsiteX5" fmla="*/ 220717 w 2522483"/>
              <a:gd name="connsiteY5" fmla="*/ 788276 h 1119352"/>
              <a:gd name="connsiteX6" fmla="*/ 315310 w 2522483"/>
              <a:gd name="connsiteY6" fmla="*/ 756745 h 1119352"/>
              <a:gd name="connsiteX7" fmla="*/ 677917 w 2522483"/>
              <a:gd name="connsiteY7" fmla="*/ 819807 h 1119352"/>
              <a:gd name="connsiteX8" fmla="*/ 725214 w 2522483"/>
              <a:gd name="connsiteY8" fmla="*/ 851338 h 1119352"/>
              <a:gd name="connsiteX9" fmla="*/ 756745 w 2522483"/>
              <a:gd name="connsiteY9" fmla="*/ 898635 h 1119352"/>
              <a:gd name="connsiteX10" fmla="*/ 772510 w 2522483"/>
              <a:gd name="connsiteY10" fmla="*/ 961697 h 1119352"/>
              <a:gd name="connsiteX11" fmla="*/ 788276 w 2522483"/>
              <a:gd name="connsiteY11" fmla="*/ 1008993 h 1119352"/>
              <a:gd name="connsiteX12" fmla="*/ 772510 w 2522483"/>
              <a:gd name="connsiteY12" fmla="*/ 1087821 h 1119352"/>
              <a:gd name="connsiteX13" fmla="*/ 567559 w 2522483"/>
              <a:gd name="connsiteY13" fmla="*/ 1024759 h 1119352"/>
              <a:gd name="connsiteX14" fmla="*/ 551793 w 2522483"/>
              <a:gd name="connsiteY14" fmla="*/ 977462 h 1119352"/>
              <a:gd name="connsiteX15" fmla="*/ 567559 w 2522483"/>
              <a:gd name="connsiteY15" fmla="*/ 693683 h 1119352"/>
              <a:gd name="connsiteX16" fmla="*/ 709448 w 2522483"/>
              <a:gd name="connsiteY16" fmla="*/ 583324 h 1119352"/>
              <a:gd name="connsiteX17" fmla="*/ 772510 w 2522483"/>
              <a:gd name="connsiteY17" fmla="*/ 551793 h 1119352"/>
              <a:gd name="connsiteX18" fmla="*/ 1119352 w 2522483"/>
              <a:gd name="connsiteY18" fmla="*/ 583324 h 1119352"/>
              <a:gd name="connsiteX19" fmla="*/ 1198179 w 2522483"/>
              <a:gd name="connsiteY19" fmla="*/ 599090 h 1119352"/>
              <a:gd name="connsiteX20" fmla="*/ 1229710 w 2522483"/>
              <a:gd name="connsiteY20" fmla="*/ 646386 h 1119352"/>
              <a:gd name="connsiteX21" fmla="*/ 1292772 w 2522483"/>
              <a:gd name="connsiteY21" fmla="*/ 709449 h 1119352"/>
              <a:gd name="connsiteX22" fmla="*/ 1324303 w 2522483"/>
              <a:gd name="connsiteY22" fmla="*/ 804042 h 1119352"/>
              <a:gd name="connsiteX23" fmla="*/ 1340069 w 2522483"/>
              <a:gd name="connsiteY23" fmla="*/ 851338 h 1119352"/>
              <a:gd name="connsiteX24" fmla="*/ 1292772 w 2522483"/>
              <a:gd name="connsiteY24" fmla="*/ 882869 h 1119352"/>
              <a:gd name="connsiteX25" fmla="*/ 1198179 w 2522483"/>
              <a:gd name="connsiteY25" fmla="*/ 819807 h 1119352"/>
              <a:gd name="connsiteX26" fmla="*/ 1150883 w 2522483"/>
              <a:gd name="connsiteY26" fmla="*/ 614855 h 1119352"/>
              <a:gd name="connsiteX27" fmla="*/ 1166648 w 2522483"/>
              <a:gd name="connsiteY27" fmla="*/ 362607 h 1119352"/>
              <a:gd name="connsiteX28" fmla="*/ 1198179 w 2522483"/>
              <a:gd name="connsiteY28" fmla="*/ 315311 h 1119352"/>
              <a:gd name="connsiteX29" fmla="*/ 1245476 w 2522483"/>
              <a:gd name="connsiteY29" fmla="*/ 220717 h 1119352"/>
              <a:gd name="connsiteX30" fmla="*/ 1308538 w 2522483"/>
              <a:gd name="connsiteY30" fmla="*/ 189186 h 1119352"/>
              <a:gd name="connsiteX31" fmla="*/ 1418896 w 2522483"/>
              <a:gd name="connsiteY31" fmla="*/ 126124 h 1119352"/>
              <a:gd name="connsiteX32" fmla="*/ 1481959 w 2522483"/>
              <a:gd name="connsiteY32" fmla="*/ 110359 h 1119352"/>
              <a:gd name="connsiteX33" fmla="*/ 1545021 w 2522483"/>
              <a:gd name="connsiteY33" fmla="*/ 63062 h 1119352"/>
              <a:gd name="connsiteX34" fmla="*/ 1702676 w 2522483"/>
              <a:gd name="connsiteY34" fmla="*/ 31531 h 1119352"/>
              <a:gd name="connsiteX35" fmla="*/ 1876096 w 2522483"/>
              <a:gd name="connsiteY35" fmla="*/ 0 h 1119352"/>
              <a:gd name="connsiteX36" fmla="*/ 2522483 w 2522483"/>
              <a:gd name="connsiteY36" fmla="*/ 15766 h 111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22483" h="1119352">
                <a:moveTo>
                  <a:pt x="15765" y="1119352"/>
                </a:moveTo>
                <a:cubicBezTo>
                  <a:pt x="10510" y="1093076"/>
                  <a:pt x="0" y="1067320"/>
                  <a:pt x="0" y="1040524"/>
                </a:cubicBezTo>
                <a:cubicBezTo>
                  <a:pt x="0" y="1013728"/>
                  <a:pt x="4677" y="986091"/>
                  <a:pt x="15765" y="961697"/>
                </a:cubicBezTo>
                <a:cubicBezTo>
                  <a:pt x="43587" y="900488"/>
                  <a:pt x="70171" y="863549"/>
                  <a:pt x="126124" y="835573"/>
                </a:cubicBezTo>
                <a:cubicBezTo>
                  <a:pt x="140988" y="828141"/>
                  <a:pt x="158557" y="827239"/>
                  <a:pt x="173421" y="819807"/>
                </a:cubicBezTo>
                <a:cubicBezTo>
                  <a:pt x="190368" y="811333"/>
                  <a:pt x="203402" y="795971"/>
                  <a:pt x="220717" y="788276"/>
                </a:cubicBezTo>
                <a:cubicBezTo>
                  <a:pt x="251089" y="774777"/>
                  <a:pt x="315310" y="756745"/>
                  <a:pt x="315310" y="756745"/>
                </a:cubicBezTo>
                <a:cubicBezTo>
                  <a:pt x="775120" y="779736"/>
                  <a:pt x="530312" y="696804"/>
                  <a:pt x="677917" y="819807"/>
                </a:cubicBezTo>
                <a:cubicBezTo>
                  <a:pt x="692473" y="831937"/>
                  <a:pt x="709448" y="840828"/>
                  <a:pt x="725214" y="851338"/>
                </a:cubicBezTo>
                <a:cubicBezTo>
                  <a:pt x="735724" y="867104"/>
                  <a:pt x="749281" y="881219"/>
                  <a:pt x="756745" y="898635"/>
                </a:cubicBezTo>
                <a:cubicBezTo>
                  <a:pt x="765280" y="918551"/>
                  <a:pt x="766557" y="940863"/>
                  <a:pt x="772510" y="961697"/>
                </a:cubicBezTo>
                <a:cubicBezTo>
                  <a:pt x="777075" y="977676"/>
                  <a:pt x="783021" y="993228"/>
                  <a:pt x="788276" y="1008993"/>
                </a:cubicBezTo>
                <a:cubicBezTo>
                  <a:pt x="783021" y="1035269"/>
                  <a:pt x="797931" y="1079347"/>
                  <a:pt x="772510" y="1087821"/>
                </a:cubicBezTo>
                <a:cubicBezTo>
                  <a:pt x="657017" y="1126319"/>
                  <a:pt x="606219" y="1102078"/>
                  <a:pt x="567559" y="1024759"/>
                </a:cubicBezTo>
                <a:cubicBezTo>
                  <a:pt x="560127" y="1009895"/>
                  <a:pt x="557048" y="993228"/>
                  <a:pt x="551793" y="977462"/>
                </a:cubicBezTo>
                <a:cubicBezTo>
                  <a:pt x="557048" y="882869"/>
                  <a:pt x="541032" y="784632"/>
                  <a:pt x="567559" y="693683"/>
                </a:cubicBezTo>
                <a:cubicBezTo>
                  <a:pt x="595447" y="598068"/>
                  <a:pt x="649088" y="609193"/>
                  <a:pt x="709448" y="583324"/>
                </a:cubicBezTo>
                <a:cubicBezTo>
                  <a:pt x="731050" y="574066"/>
                  <a:pt x="751489" y="562303"/>
                  <a:pt x="772510" y="551793"/>
                </a:cubicBezTo>
                <a:cubicBezTo>
                  <a:pt x="888124" y="562303"/>
                  <a:pt x="1003971" y="570504"/>
                  <a:pt x="1119352" y="583324"/>
                </a:cubicBezTo>
                <a:cubicBezTo>
                  <a:pt x="1145984" y="586283"/>
                  <a:pt x="1174914" y="585795"/>
                  <a:pt x="1198179" y="599090"/>
                </a:cubicBezTo>
                <a:cubicBezTo>
                  <a:pt x="1214630" y="608491"/>
                  <a:pt x="1217379" y="632000"/>
                  <a:pt x="1229710" y="646386"/>
                </a:cubicBezTo>
                <a:cubicBezTo>
                  <a:pt x="1249057" y="668957"/>
                  <a:pt x="1271751" y="688428"/>
                  <a:pt x="1292772" y="709449"/>
                </a:cubicBezTo>
                <a:lnTo>
                  <a:pt x="1324303" y="804042"/>
                </a:lnTo>
                <a:lnTo>
                  <a:pt x="1340069" y="851338"/>
                </a:lnTo>
                <a:cubicBezTo>
                  <a:pt x="1324303" y="861848"/>
                  <a:pt x="1311529" y="880189"/>
                  <a:pt x="1292772" y="882869"/>
                </a:cubicBezTo>
                <a:cubicBezTo>
                  <a:pt x="1230803" y="891722"/>
                  <a:pt x="1224698" y="859586"/>
                  <a:pt x="1198179" y="819807"/>
                </a:cubicBezTo>
                <a:cubicBezTo>
                  <a:pt x="1154897" y="689961"/>
                  <a:pt x="1171348" y="758117"/>
                  <a:pt x="1150883" y="614855"/>
                </a:cubicBezTo>
                <a:cubicBezTo>
                  <a:pt x="1156138" y="530772"/>
                  <a:pt x="1153509" y="445823"/>
                  <a:pt x="1166648" y="362607"/>
                </a:cubicBezTo>
                <a:cubicBezTo>
                  <a:pt x="1169603" y="343891"/>
                  <a:pt x="1189705" y="332258"/>
                  <a:pt x="1198179" y="315311"/>
                </a:cubicBezTo>
                <a:cubicBezTo>
                  <a:pt x="1218163" y="275344"/>
                  <a:pt x="1206750" y="252989"/>
                  <a:pt x="1245476" y="220717"/>
                </a:cubicBezTo>
                <a:cubicBezTo>
                  <a:pt x="1263531" y="205671"/>
                  <a:pt x="1288133" y="200846"/>
                  <a:pt x="1308538" y="189186"/>
                </a:cubicBezTo>
                <a:cubicBezTo>
                  <a:pt x="1366752" y="155921"/>
                  <a:pt x="1349599" y="152110"/>
                  <a:pt x="1418896" y="126124"/>
                </a:cubicBezTo>
                <a:cubicBezTo>
                  <a:pt x="1439184" y="118516"/>
                  <a:pt x="1460938" y="115614"/>
                  <a:pt x="1481959" y="110359"/>
                </a:cubicBezTo>
                <a:cubicBezTo>
                  <a:pt x="1502980" y="94593"/>
                  <a:pt x="1520276" y="71900"/>
                  <a:pt x="1545021" y="63062"/>
                </a:cubicBezTo>
                <a:cubicBezTo>
                  <a:pt x="1595491" y="45037"/>
                  <a:pt x="1649899" y="40844"/>
                  <a:pt x="1702676" y="31531"/>
                </a:cubicBezTo>
                <a:cubicBezTo>
                  <a:pt x="1894735" y="-2362"/>
                  <a:pt x="1741852" y="33562"/>
                  <a:pt x="1876096" y="0"/>
                </a:cubicBezTo>
                <a:cubicBezTo>
                  <a:pt x="2091552" y="5525"/>
                  <a:pt x="2306957" y="15766"/>
                  <a:pt x="2522483" y="15766"/>
                </a:cubicBezTo>
              </a:path>
            </a:pathLst>
          </a:custGeom>
          <a:noFill/>
          <a:ln>
            <a:gradFill>
              <a:gsLst>
                <a:gs pos="8000">
                  <a:srgbClr val="0033CC"/>
                </a:gs>
                <a:gs pos="50000">
                  <a:srgbClr val="FFFF00"/>
                </a:gs>
                <a:gs pos="95000">
                  <a:srgbClr val="FF0000"/>
                </a:gs>
              </a:gsLst>
              <a:lin ang="5400000" scaled="0"/>
            </a:gra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531476" y="3704897"/>
            <a:ext cx="882869" cy="2695903"/>
          </a:xfrm>
          <a:custGeom>
            <a:avLst/>
            <a:gdLst>
              <a:gd name="connsiteX0" fmla="*/ 504496 w 882869"/>
              <a:gd name="connsiteY0" fmla="*/ 0 h 2695903"/>
              <a:gd name="connsiteX1" fmla="*/ 362607 w 882869"/>
              <a:gd name="connsiteY1" fmla="*/ 15765 h 2695903"/>
              <a:gd name="connsiteX2" fmla="*/ 315310 w 882869"/>
              <a:gd name="connsiteY2" fmla="*/ 47296 h 2695903"/>
              <a:gd name="connsiteX3" fmla="*/ 268014 w 882869"/>
              <a:gd name="connsiteY3" fmla="*/ 63062 h 2695903"/>
              <a:gd name="connsiteX4" fmla="*/ 220717 w 882869"/>
              <a:gd name="connsiteY4" fmla="*/ 110358 h 2695903"/>
              <a:gd name="connsiteX5" fmla="*/ 189186 w 882869"/>
              <a:gd name="connsiteY5" fmla="*/ 173420 h 2695903"/>
              <a:gd name="connsiteX6" fmla="*/ 157655 w 882869"/>
              <a:gd name="connsiteY6" fmla="*/ 220717 h 2695903"/>
              <a:gd name="connsiteX7" fmla="*/ 141890 w 882869"/>
              <a:gd name="connsiteY7" fmla="*/ 299544 h 2695903"/>
              <a:gd name="connsiteX8" fmla="*/ 189186 w 882869"/>
              <a:gd name="connsiteY8" fmla="*/ 457200 h 2695903"/>
              <a:gd name="connsiteX9" fmla="*/ 236483 w 882869"/>
              <a:gd name="connsiteY9" fmla="*/ 488731 h 2695903"/>
              <a:gd name="connsiteX10" fmla="*/ 268014 w 882869"/>
              <a:gd name="connsiteY10" fmla="*/ 536027 h 2695903"/>
              <a:gd name="connsiteX11" fmla="*/ 409903 w 882869"/>
              <a:gd name="connsiteY11" fmla="*/ 646386 h 2695903"/>
              <a:gd name="connsiteX12" fmla="*/ 504496 w 882869"/>
              <a:gd name="connsiteY12" fmla="*/ 693682 h 2695903"/>
              <a:gd name="connsiteX13" fmla="*/ 551793 w 882869"/>
              <a:gd name="connsiteY13" fmla="*/ 740979 h 2695903"/>
              <a:gd name="connsiteX14" fmla="*/ 599090 w 882869"/>
              <a:gd name="connsiteY14" fmla="*/ 772510 h 2695903"/>
              <a:gd name="connsiteX15" fmla="*/ 662152 w 882869"/>
              <a:gd name="connsiteY15" fmla="*/ 867103 h 2695903"/>
              <a:gd name="connsiteX16" fmla="*/ 693683 w 882869"/>
              <a:gd name="connsiteY16" fmla="*/ 914400 h 2695903"/>
              <a:gd name="connsiteX17" fmla="*/ 630621 w 882869"/>
              <a:gd name="connsiteY17" fmla="*/ 1166648 h 2695903"/>
              <a:gd name="connsiteX18" fmla="*/ 583324 w 882869"/>
              <a:gd name="connsiteY18" fmla="*/ 1182413 h 2695903"/>
              <a:gd name="connsiteX19" fmla="*/ 536027 w 882869"/>
              <a:gd name="connsiteY19" fmla="*/ 1213944 h 2695903"/>
              <a:gd name="connsiteX20" fmla="*/ 173421 w 882869"/>
              <a:gd name="connsiteY20" fmla="*/ 1198179 h 2695903"/>
              <a:gd name="connsiteX21" fmla="*/ 157655 w 882869"/>
              <a:gd name="connsiteY21" fmla="*/ 1150882 h 2695903"/>
              <a:gd name="connsiteX22" fmla="*/ 189186 w 882869"/>
              <a:gd name="connsiteY22" fmla="*/ 961696 h 2695903"/>
              <a:gd name="connsiteX23" fmla="*/ 220717 w 882869"/>
              <a:gd name="connsiteY23" fmla="*/ 898634 h 2695903"/>
              <a:gd name="connsiteX24" fmla="*/ 268014 w 882869"/>
              <a:gd name="connsiteY24" fmla="*/ 867103 h 2695903"/>
              <a:gd name="connsiteX25" fmla="*/ 299545 w 882869"/>
              <a:gd name="connsiteY25" fmla="*/ 819806 h 2695903"/>
              <a:gd name="connsiteX26" fmla="*/ 315310 w 882869"/>
              <a:gd name="connsiteY26" fmla="*/ 772510 h 2695903"/>
              <a:gd name="connsiteX27" fmla="*/ 362607 w 882869"/>
              <a:gd name="connsiteY27" fmla="*/ 725213 h 2695903"/>
              <a:gd name="connsiteX28" fmla="*/ 409903 w 882869"/>
              <a:gd name="connsiteY28" fmla="*/ 693682 h 2695903"/>
              <a:gd name="connsiteX29" fmla="*/ 583324 w 882869"/>
              <a:gd name="connsiteY29" fmla="*/ 662151 h 2695903"/>
              <a:gd name="connsiteX30" fmla="*/ 851338 w 882869"/>
              <a:gd name="connsiteY30" fmla="*/ 677917 h 2695903"/>
              <a:gd name="connsiteX31" fmla="*/ 882869 w 882869"/>
              <a:gd name="connsiteY31" fmla="*/ 772510 h 2695903"/>
              <a:gd name="connsiteX32" fmla="*/ 851338 w 882869"/>
              <a:gd name="connsiteY32" fmla="*/ 1166648 h 2695903"/>
              <a:gd name="connsiteX33" fmla="*/ 819807 w 882869"/>
              <a:gd name="connsiteY33" fmla="*/ 1261241 h 2695903"/>
              <a:gd name="connsiteX34" fmla="*/ 804041 w 882869"/>
              <a:gd name="connsiteY34" fmla="*/ 1308537 h 2695903"/>
              <a:gd name="connsiteX35" fmla="*/ 756745 w 882869"/>
              <a:gd name="connsiteY35" fmla="*/ 1340069 h 2695903"/>
              <a:gd name="connsiteX36" fmla="*/ 709448 w 882869"/>
              <a:gd name="connsiteY36" fmla="*/ 1387365 h 2695903"/>
              <a:gd name="connsiteX37" fmla="*/ 662152 w 882869"/>
              <a:gd name="connsiteY37" fmla="*/ 1403131 h 2695903"/>
              <a:gd name="connsiteX38" fmla="*/ 536027 w 882869"/>
              <a:gd name="connsiteY38" fmla="*/ 1434662 h 2695903"/>
              <a:gd name="connsiteX39" fmla="*/ 394138 w 882869"/>
              <a:gd name="connsiteY39" fmla="*/ 1529255 h 2695903"/>
              <a:gd name="connsiteX40" fmla="*/ 346841 w 882869"/>
              <a:gd name="connsiteY40" fmla="*/ 1560786 h 2695903"/>
              <a:gd name="connsiteX41" fmla="*/ 299545 w 882869"/>
              <a:gd name="connsiteY41" fmla="*/ 1576551 h 2695903"/>
              <a:gd name="connsiteX42" fmla="*/ 252248 w 882869"/>
              <a:gd name="connsiteY42" fmla="*/ 1608082 h 2695903"/>
              <a:gd name="connsiteX43" fmla="*/ 204952 w 882869"/>
              <a:gd name="connsiteY43" fmla="*/ 1623848 h 2695903"/>
              <a:gd name="connsiteX44" fmla="*/ 141890 w 882869"/>
              <a:gd name="connsiteY44" fmla="*/ 1671144 h 2695903"/>
              <a:gd name="connsiteX45" fmla="*/ 31531 w 882869"/>
              <a:gd name="connsiteY45" fmla="*/ 1813034 h 2695903"/>
              <a:gd name="connsiteX46" fmla="*/ 0 w 882869"/>
              <a:gd name="connsiteY46" fmla="*/ 1876096 h 2695903"/>
              <a:gd name="connsiteX47" fmla="*/ 15765 w 882869"/>
              <a:gd name="connsiteY47" fmla="*/ 2427889 h 2695903"/>
              <a:gd name="connsiteX48" fmla="*/ 78827 w 882869"/>
              <a:gd name="connsiteY48" fmla="*/ 2522482 h 2695903"/>
              <a:gd name="connsiteX49" fmla="*/ 126124 w 882869"/>
              <a:gd name="connsiteY49" fmla="*/ 2538248 h 2695903"/>
              <a:gd name="connsiteX50" fmla="*/ 189186 w 882869"/>
              <a:gd name="connsiteY50" fmla="*/ 2585544 h 2695903"/>
              <a:gd name="connsiteX51" fmla="*/ 236483 w 882869"/>
              <a:gd name="connsiteY51" fmla="*/ 2632841 h 2695903"/>
              <a:gd name="connsiteX52" fmla="*/ 331076 w 882869"/>
              <a:gd name="connsiteY52" fmla="*/ 2695903 h 269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82869" h="2695903">
                <a:moveTo>
                  <a:pt x="504496" y="0"/>
                </a:moveTo>
                <a:cubicBezTo>
                  <a:pt x="457200" y="5255"/>
                  <a:pt x="408774" y="4223"/>
                  <a:pt x="362607" y="15765"/>
                </a:cubicBezTo>
                <a:cubicBezTo>
                  <a:pt x="344225" y="20360"/>
                  <a:pt x="332257" y="38822"/>
                  <a:pt x="315310" y="47296"/>
                </a:cubicBezTo>
                <a:cubicBezTo>
                  <a:pt x="300446" y="54728"/>
                  <a:pt x="283779" y="57807"/>
                  <a:pt x="268014" y="63062"/>
                </a:cubicBezTo>
                <a:cubicBezTo>
                  <a:pt x="252248" y="78827"/>
                  <a:pt x="233676" y="92215"/>
                  <a:pt x="220717" y="110358"/>
                </a:cubicBezTo>
                <a:cubicBezTo>
                  <a:pt x="207057" y="129482"/>
                  <a:pt x="200846" y="153015"/>
                  <a:pt x="189186" y="173420"/>
                </a:cubicBezTo>
                <a:cubicBezTo>
                  <a:pt x="179785" y="189871"/>
                  <a:pt x="168165" y="204951"/>
                  <a:pt x="157655" y="220717"/>
                </a:cubicBezTo>
                <a:cubicBezTo>
                  <a:pt x="152400" y="246993"/>
                  <a:pt x="141890" y="272748"/>
                  <a:pt x="141890" y="299544"/>
                </a:cubicBezTo>
                <a:cubicBezTo>
                  <a:pt x="141890" y="359084"/>
                  <a:pt x="146448" y="414462"/>
                  <a:pt x="189186" y="457200"/>
                </a:cubicBezTo>
                <a:cubicBezTo>
                  <a:pt x="202584" y="470598"/>
                  <a:pt x="220717" y="478221"/>
                  <a:pt x="236483" y="488731"/>
                </a:cubicBezTo>
                <a:cubicBezTo>
                  <a:pt x="246993" y="504496"/>
                  <a:pt x="255884" y="521471"/>
                  <a:pt x="268014" y="536027"/>
                </a:cubicBezTo>
                <a:cubicBezTo>
                  <a:pt x="314324" y="591599"/>
                  <a:pt x="343980" y="602437"/>
                  <a:pt x="409903" y="646386"/>
                </a:cubicBezTo>
                <a:cubicBezTo>
                  <a:pt x="471026" y="687135"/>
                  <a:pt x="439225" y="671926"/>
                  <a:pt x="504496" y="693682"/>
                </a:cubicBezTo>
                <a:cubicBezTo>
                  <a:pt x="520262" y="709448"/>
                  <a:pt x="534665" y="726705"/>
                  <a:pt x="551793" y="740979"/>
                </a:cubicBezTo>
                <a:cubicBezTo>
                  <a:pt x="566349" y="753109"/>
                  <a:pt x="586613" y="758250"/>
                  <a:pt x="599090" y="772510"/>
                </a:cubicBezTo>
                <a:cubicBezTo>
                  <a:pt x="624044" y="801029"/>
                  <a:pt x="641131" y="835572"/>
                  <a:pt x="662152" y="867103"/>
                </a:cubicBezTo>
                <a:lnTo>
                  <a:pt x="693683" y="914400"/>
                </a:lnTo>
                <a:cubicBezTo>
                  <a:pt x="681790" y="1080896"/>
                  <a:pt x="737947" y="1112986"/>
                  <a:pt x="630621" y="1166648"/>
                </a:cubicBezTo>
                <a:cubicBezTo>
                  <a:pt x="615757" y="1174080"/>
                  <a:pt x="599090" y="1177158"/>
                  <a:pt x="583324" y="1182413"/>
                </a:cubicBezTo>
                <a:cubicBezTo>
                  <a:pt x="567558" y="1192923"/>
                  <a:pt x="552974" y="1205470"/>
                  <a:pt x="536027" y="1213944"/>
                </a:cubicBezTo>
                <a:cubicBezTo>
                  <a:pt x="429495" y="1267211"/>
                  <a:pt x="244853" y="1205322"/>
                  <a:pt x="173421" y="1198179"/>
                </a:cubicBezTo>
                <a:cubicBezTo>
                  <a:pt x="168166" y="1182413"/>
                  <a:pt x="157655" y="1167501"/>
                  <a:pt x="157655" y="1150882"/>
                </a:cubicBezTo>
                <a:cubicBezTo>
                  <a:pt x="157655" y="1092377"/>
                  <a:pt x="164520" y="1019251"/>
                  <a:pt x="189186" y="961696"/>
                </a:cubicBezTo>
                <a:cubicBezTo>
                  <a:pt x="198444" y="940094"/>
                  <a:pt x="205671" y="916689"/>
                  <a:pt x="220717" y="898634"/>
                </a:cubicBezTo>
                <a:cubicBezTo>
                  <a:pt x="232847" y="884078"/>
                  <a:pt x="252248" y="877613"/>
                  <a:pt x="268014" y="867103"/>
                </a:cubicBezTo>
                <a:cubicBezTo>
                  <a:pt x="278524" y="851337"/>
                  <a:pt x="291071" y="836754"/>
                  <a:pt x="299545" y="819806"/>
                </a:cubicBezTo>
                <a:cubicBezTo>
                  <a:pt x="306977" y="804942"/>
                  <a:pt x="306092" y="786337"/>
                  <a:pt x="315310" y="772510"/>
                </a:cubicBezTo>
                <a:cubicBezTo>
                  <a:pt x="327678" y="753959"/>
                  <a:pt x="345479" y="739487"/>
                  <a:pt x="362607" y="725213"/>
                </a:cubicBezTo>
                <a:cubicBezTo>
                  <a:pt x="377163" y="713083"/>
                  <a:pt x="392956" y="702156"/>
                  <a:pt x="409903" y="693682"/>
                </a:cubicBezTo>
                <a:cubicBezTo>
                  <a:pt x="458506" y="669381"/>
                  <a:pt x="539855" y="667585"/>
                  <a:pt x="583324" y="662151"/>
                </a:cubicBezTo>
                <a:cubicBezTo>
                  <a:pt x="672662" y="667406"/>
                  <a:pt x="767363" y="646979"/>
                  <a:pt x="851338" y="677917"/>
                </a:cubicBezTo>
                <a:cubicBezTo>
                  <a:pt x="882525" y="689407"/>
                  <a:pt x="882869" y="772510"/>
                  <a:pt x="882869" y="772510"/>
                </a:cubicBezTo>
                <a:cubicBezTo>
                  <a:pt x="872359" y="903889"/>
                  <a:pt x="868204" y="1035933"/>
                  <a:pt x="851338" y="1166648"/>
                </a:cubicBezTo>
                <a:cubicBezTo>
                  <a:pt x="847085" y="1199611"/>
                  <a:pt x="830317" y="1229710"/>
                  <a:pt x="819807" y="1261241"/>
                </a:cubicBezTo>
                <a:cubicBezTo>
                  <a:pt x="814552" y="1277006"/>
                  <a:pt x="817868" y="1299319"/>
                  <a:pt x="804041" y="1308537"/>
                </a:cubicBezTo>
                <a:cubicBezTo>
                  <a:pt x="788276" y="1319048"/>
                  <a:pt x="771301" y="1327939"/>
                  <a:pt x="756745" y="1340069"/>
                </a:cubicBezTo>
                <a:cubicBezTo>
                  <a:pt x="739617" y="1354342"/>
                  <a:pt x="727999" y="1374998"/>
                  <a:pt x="709448" y="1387365"/>
                </a:cubicBezTo>
                <a:cubicBezTo>
                  <a:pt x="695621" y="1396583"/>
                  <a:pt x="678274" y="1399100"/>
                  <a:pt x="662152" y="1403131"/>
                </a:cubicBezTo>
                <a:cubicBezTo>
                  <a:pt x="636733" y="1409486"/>
                  <a:pt x="565516" y="1418279"/>
                  <a:pt x="536027" y="1434662"/>
                </a:cubicBezTo>
                <a:cubicBezTo>
                  <a:pt x="536017" y="1434668"/>
                  <a:pt x="417791" y="1513486"/>
                  <a:pt x="394138" y="1529255"/>
                </a:cubicBezTo>
                <a:cubicBezTo>
                  <a:pt x="378372" y="1539765"/>
                  <a:pt x="364817" y="1554794"/>
                  <a:pt x="346841" y="1560786"/>
                </a:cubicBezTo>
                <a:lnTo>
                  <a:pt x="299545" y="1576551"/>
                </a:lnTo>
                <a:cubicBezTo>
                  <a:pt x="283779" y="1587061"/>
                  <a:pt x="269195" y="1599608"/>
                  <a:pt x="252248" y="1608082"/>
                </a:cubicBezTo>
                <a:cubicBezTo>
                  <a:pt x="237384" y="1615514"/>
                  <a:pt x="219381" y="1615603"/>
                  <a:pt x="204952" y="1623848"/>
                </a:cubicBezTo>
                <a:cubicBezTo>
                  <a:pt x="182138" y="1636884"/>
                  <a:pt x="161840" y="1654044"/>
                  <a:pt x="141890" y="1671144"/>
                </a:cubicBezTo>
                <a:cubicBezTo>
                  <a:pt x="96475" y="1710071"/>
                  <a:pt x="58218" y="1759659"/>
                  <a:pt x="31531" y="1813034"/>
                </a:cubicBezTo>
                <a:lnTo>
                  <a:pt x="0" y="1876096"/>
                </a:lnTo>
                <a:cubicBezTo>
                  <a:pt x="5255" y="2060027"/>
                  <a:pt x="-6510" y="2245236"/>
                  <a:pt x="15765" y="2427889"/>
                </a:cubicBezTo>
                <a:cubicBezTo>
                  <a:pt x="20352" y="2465506"/>
                  <a:pt x="42876" y="2510498"/>
                  <a:pt x="78827" y="2522482"/>
                </a:cubicBezTo>
                <a:lnTo>
                  <a:pt x="126124" y="2538248"/>
                </a:lnTo>
                <a:cubicBezTo>
                  <a:pt x="147145" y="2554013"/>
                  <a:pt x="169236" y="2568444"/>
                  <a:pt x="189186" y="2585544"/>
                </a:cubicBezTo>
                <a:cubicBezTo>
                  <a:pt x="206114" y="2600054"/>
                  <a:pt x="218884" y="2619153"/>
                  <a:pt x="236483" y="2632841"/>
                </a:cubicBezTo>
                <a:cubicBezTo>
                  <a:pt x="266396" y="2656107"/>
                  <a:pt x="331076" y="2695903"/>
                  <a:pt x="331076" y="2695903"/>
                </a:cubicBezTo>
              </a:path>
            </a:pathLst>
          </a:custGeom>
          <a:noFill/>
          <a:ln w="57150"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92D050"/>
                </a:gs>
                <a:gs pos="100000">
                  <a:srgbClr val="FFFF00"/>
                </a:gs>
              </a:gsLst>
              <a:lin ang="54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445876" y="3499945"/>
            <a:ext cx="3739985" cy="2380593"/>
          </a:xfrm>
          <a:custGeom>
            <a:avLst/>
            <a:gdLst>
              <a:gd name="connsiteX0" fmla="*/ 0 w 3739985"/>
              <a:gd name="connsiteY0" fmla="*/ 15765 h 2380593"/>
              <a:gd name="connsiteX1" fmla="*/ 78827 w 3739985"/>
              <a:gd name="connsiteY1" fmla="*/ 0 h 2380593"/>
              <a:gd name="connsiteX2" fmla="*/ 173421 w 3739985"/>
              <a:gd name="connsiteY2" fmla="*/ 15765 h 2380593"/>
              <a:gd name="connsiteX3" fmla="*/ 315310 w 3739985"/>
              <a:gd name="connsiteY3" fmla="*/ 31531 h 2380593"/>
              <a:gd name="connsiteX4" fmla="*/ 409903 w 3739985"/>
              <a:gd name="connsiteY4" fmla="*/ 47296 h 2380593"/>
              <a:gd name="connsiteX5" fmla="*/ 630621 w 3739985"/>
              <a:gd name="connsiteY5" fmla="*/ 63062 h 2380593"/>
              <a:gd name="connsiteX6" fmla="*/ 819807 w 3739985"/>
              <a:gd name="connsiteY6" fmla="*/ 78827 h 2380593"/>
              <a:gd name="connsiteX7" fmla="*/ 882869 w 3739985"/>
              <a:gd name="connsiteY7" fmla="*/ 94593 h 2380593"/>
              <a:gd name="connsiteX8" fmla="*/ 1308538 w 3739985"/>
              <a:gd name="connsiteY8" fmla="*/ 157655 h 2380593"/>
              <a:gd name="connsiteX9" fmla="*/ 1371600 w 3739985"/>
              <a:gd name="connsiteY9" fmla="*/ 173421 h 2380593"/>
              <a:gd name="connsiteX10" fmla="*/ 1497724 w 3739985"/>
              <a:gd name="connsiteY10" fmla="*/ 204952 h 2380593"/>
              <a:gd name="connsiteX11" fmla="*/ 1765738 w 3739985"/>
              <a:gd name="connsiteY11" fmla="*/ 236483 h 2380593"/>
              <a:gd name="connsiteX12" fmla="*/ 2033752 w 3739985"/>
              <a:gd name="connsiteY12" fmla="*/ 299545 h 2380593"/>
              <a:gd name="connsiteX13" fmla="*/ 2112579 w 3739985"/>
              <a:gd name="connsiteY13" fmla="*/ 315310 h 2380593"/>
              <a:gd name="connsiteX14" fmla="*/ 2207172 w 3739985"/>
              <a:gd name="connsiteY14" fmla="*/ 346841 h 2380593"/>
              <a:gd name="connsiteX15" fmla="*/ 2301765 w 3739985"/>
              <a:gd name="connsiteY15" fmla="*/ 378372 h 2380593"/>
              <a:gd name="connsiteX16" fmla="*/ 2364827 w 3739985"/>
              <a:gd name="connsiteY16" fmla="*/ 409903 h 2380593"/>
              <a:gd name="connsiteX17" fmla="*/ 2569779 w 3739985"/>
              <a:gd name="connsiteY17" fmla="*/ 457200 h 2380593"/>
              <a:gd name="connsiteX18" fmla="*/ 2695903 w 3739985"/>
              <a:gd name="connsiteY18" fmla="*/ 504496 h 2380593"/>
              <a:gd name="connsiteX19" fmla="*/ 2806262 w 3739985"/>
              <a:gd name="connsiteY19" fmla="*/ 536027 h 2380593"/>
              <a:gd name="connsiteX20" fmla="*/ 2885090 w 3739985"/>
              <a:gd name="connsiteY20" fmla="*/ 567558 h 2380593"/>
              <a:gd name="connsiteX21" fmla="*/ 2932386 w 3739985"/>
              <a:gd name="connsiteY21" fmla="*/ 599089 h 2380593"/>
              <a:gd name="connsiteX22" fmla="*/ 3026979 w 3739985"/>
              <a:gd name="connsiteY22" fmla="*/ 614855 h 2380593"/>
              <a:gd name="connsiteX23" fmla="*/ 3074276 w 3739985"/>
              <a:gd name="connsiteY23" fmla="*/ 630621 h 2380593"/>
              <a:gd name="connsiteX24" fmla="*/ 3168869 w 3739985"/>
              <a:gd name="connsiteY24" fmla="*/ 693683 h 2380593"/>
              <a:gd name="connsiteX25" fmla="*/ 3216165 w 3739985"/>
              <a:gd name="connsiteY25" fmla="*/ 740979 h 2380593"/>
              <a:gd name="connsiteX26" fmla="*/ 3310758 w 3739985"/>
              <a:gd name="connsiteY26" fmla="*/ 756745 h 2380593"/>
              <a:gd name="connsiteX27" fmla="*/ 3468414 w 3739985"/>
              <a:gd name="connsiteY27" fmla="*/ 882869 h 2380593"/>
              <a:gd name="connsiteX28" fmla="*/ 3531476 w 3739985"/>
              <a:gd name="connsiteY28" fmla="*/ 977462 h 2380593"/>
              <a:gd name="connsiteX29" fmla="*/ 3547241 w 3739985"/>
              <a:gd name="connsiteY29" fmla="*/ 1040524 h 2380593"/>
              <a:gd name="connsiteX30" fmla="*/ 3610303 w 3739985"/>
              <a:gd name="connsiteY30" fmla="*/ 1166648 h 2380593"/>
              <a:gd name="connsiteX31" fmla="*/ 3626069 w 3739985"/>
              <a:gd name="connsiteY31" fmla="*/ 1245476 h 2380593"/>
              <a:gd name="connsiteX32" fmla="*/ 3657600 w 3739985"/>
              <a:gd name="connsiteY32" fmla="*/ 1308538 h 2380593"/>
              <a:gd name="connsiteX33" fmla="*/ 3689131 w 3739985"/>
              <a:gd name="connsiteY33" fmla="*/ 1481958 h 2380593"/>
              <a:gd name="connsiteX34" fmla="*/ 3720662 w 3739985"/>
              <a:gd name="connsiteY34" fmla="*/ 1529255 h 2380593"/>
              <a:gd name="connsiteX35" fmla="*/ 3720662 w 3739985"/>
              <a:gd name="connsiteY35" fmla="*/ 2033752 h 2380593"/>
              <a:gd name="connsiteX36" fmla="*/ 3657600 w 3739985"/>
              <a:gd name="connsiteY36" fmla="*/ 2144110 h 2380593"/>
              <a:gd name="connsiteX37" fmla="*/ 3626069 w 3739985"/>
              <a:gd name="connsiteY37" fmla="*/ 2191407 h 2380593"/>
              <a:gd name="connsiteX38" fmla="*/ 3563007 w 3739985"/>
              <a:gd name="connsiteY38" fmla="*/ 2207172 h 2380593"/>
              <a:gd name="connsiteX39" fmla="*/ 3515710 w 3739985"/>
              <a:gd name="connsiteY39" fmla="*/ 2254469 h 2380593"/>
              <a:gd name="connsiteX40" fmla="*/ 3405352 w 3739985"/>
              <a:gd name="connsiteY40" fmla="*/ 2301765 h 2380593"/>
              <a:gd name="connsiteX41" fmla="*/ 3342290 w 3739985"/>
              <a:gd name="connsiteY41" fmla="*/ 2317531 h 2380593"/>
              <a:gd name="connsiteX42" fmla="*/ 3247696 w 3739985"/>
              <a:gd name="connsiteY42" fmla="*/ 2349062 h 2380593"/>
              <a:gd name="connsiteX43" fmla="*/ 2900855 w 3739985"/>
              <a:gd name="connsiteY43" fmla="*/ 2380593 h 2380593"/>
              <a:gd name="connsiteX44" fmla="*/ 2427890 w 3739985"/>
              <a:gd name="connsiteY44" fmla="*/ 2364827 h 2380593"/>
              <a:gd name="connsiteX45" fmla="*/ 2380593 w 3739985"/>
              <a:gd name="connsiteY45" fmla="*/ 2333296 h 2380593"/>
              <a:gd name="connsiteX46" fmla="*/ 2317531 w 3739985"/>
              <a:gd name="connsiteY46" fmla="*/ 2301765 h 2380593"/>
              <a:gd name="connsiteX47" fmla="*/ 2254469 w 3739985"/>
              <a:gd name="connsiteY47" fmla="*/ 2222938 h 2380593"/>
              <a:gd name="connsiteX48" fmla="*/ 2175641 w 3739985"/>
              <a:gd name="connsiteY48" fmla="*/ 2144110 h 2380593"/>
              <a:gd name="connsiteX49" fmla="*/ 2144110 w 3739985"/>
              <a:gd name="connsiteY49" fmla="*/ 2049517 h 2380593"/>
              <a:gd name="connsiteX50" fmla="*/ 2112579 w 3739985"/>
              <a:gd name="connsiteY50" fmla="*/ 1954924 h 2380593"/>
              <a:gd name="connsiteX51" fmla="*/ 2128345 w 3739985"/>
              <a:gd name="connsiteY51" fmla="*/ 1466193 h 2380593"/>
              <a:gd name="connsiteX52" fmla="*/ 2144110 w 3739985"/>
              <a:gd name="connsiteY52" fmla="*/ 1418896 h 2380593"/>
              <a:gd name="connsiteX53" fmla="*/ 2207172 w 3739985"/>
              <a:gd name="connsiteY53" fmla="*/ 1371600 h 2380593"/>
              <a:gd name="connsiteX54" fmla="*/ 2238703 w 3739985"/>
              <a:gd name="connsiteY54" fmla="*/ 1324303 h 2380593"/>
              <a:gd name="connsiteX55" fmla="*/ 2333296 w 3739985"/>
              <a:gd name="connsiteY55" fmla="*/ 1277007 h 2380593"/>
              <a:gd name="connsiteX56" fmla="*/ 2380593 w 3739985"/>
              <a:gd name="connsiteY56" fmla="*/ 1245476 h 2380593"/>
              <a:gd name="connsiteX57" fmla="*/ 2427890 w 3739985"/>
              <a:gd name="connsiteY57" fmla="*/ 1229710 h 2380593"/>
              <a:gd name="connsiteX58" fmla="*/ 2632841 w 3739985"/>
              <a:gd name="connsiteY58" fmla="*/ 1182414 h 2380593"/>
              <a:gd name="connsiteX59" fmla="*/ 2963917 w 3739985"/>
              <a:gd name="connsiteY59" fmla="*/ 1198179 h 2380593"/>
              <a:gd name="connsiteX60" fmla="*/ 3074276 w 3739985"/>
              <a:gd name="connsiteY60" fmla="*/ 1277007 h 2380593"/>
              <a:gd name="connsiteX61" fmla="*/ 3121572 w 3739985"/>
              <a:gd name="connsiteY61" fmla="*/ 1308538 h 2380593"/>
              <a:gd name="connsiteX62" fmla="*/ 3184634 w 3739985"/>
              <a:gd name="connsiteY62" fmla="*/ 1434662 h 2380593"/>
              <a:gd name="connsiteX63" fmla="*/ 3168869 w 3739985"/>
              <a:gd name="connsiteY63" fmla="*/ 1545021 h 2380593"/>
              <a:gd name="connsiteX64" fmla="*/ 3026979 w 3739985"/>
              <a:gd name="connsiteY64" fmla="*/ 1545021 h 238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739985" h="2380593">
                <a:moveTo>
                  <a:pt x="0" y="15765"/>
                </a:moveTo>
                <a:cubicBezTo>
                  <a:pt x="26276" y="10510"/>
                  <a:pt x="52031" y="0"/>
                  <a:pt x="78827" y="0"/>
                </a:cubicBezTo>
                <a:cubicBezTo>
                  <a:pt x="110793" y="0"/>
                  <a:pt x="141735" y="11540"/>
                  <a:pt x="173421" y="15765"/>
                </a:cubicBezTo>
                <a:cubicBezTo>
                  <a:pt x="220591" y="22054"/>
                  <a:pt x="268140" y="25242"/>
                  <a:pt x="315310" y="31531"/>
                </a:cubicBezTo>
                <a:cubicBezTo>
                  <a:pt x="346995" y="35756"/>
                  <a:pt x="378096" y="44115"/>
                  <a:pt x="409903" y="47296"/>
                </a:cubicBezTo>
                <a:cubicBezTo>
                  <a:pt x="483297" y="54635"/>
                  <a:pt x="557078" y="57405"/>
                  <a:pt x="630621" y="63062"/>
                </a:cubicBezTo>
                <a:lnTo>
                  <a:pt x="819807" y="78827"/>
                </a:lnTo>
                <a:cubicBezTo>
                  <a:pt x="840828" y="84082"/>
                  <a:pt x="861551" y="90717"/>
                  <a:pt x="882869" y="94593"/>
                </a:cubicBezTo>
                <a:cubicBezTo>
                  <a:pt x="1142708" y="141837"/>
                  <a:pt x="1106510" y="135207"/>
                  <a:pt x="1308538" y="157655"/>
                </a:cubicBezTo>
                <a:cubicBezTo>
                  <a:pt x="1329559" y="162910"/>
                  <a:pt x="1350766" y="167468"/>
                  <a:pt x="1371600" y="173421"/>
                </a:cubicBezTo>
                <a:cubicBezTo>
                  <a:pt x="1441227" y="193314"/>
                  <a:pt x="1407584" y="192933"/>
                  <a:pt x="1497724" y="204952"/>
                </a:cubicBezTo>
                <a:cubicBezTo>
                  <a:pt x="1621635" y="221473"/>
                  <a:pt x="1652854" y="215317"/>
                  <a:pt x="1765738" y="236483"/>
                </a:cubicBezTo>
                <a:cubicBezTo>
                  <a:pt x="1888152" y="259436"/>
                  <a:pt x="1915881" y="272344"/>
                  <a:pt x="2033752" y="299545"/>
                </a:cubicBezTo>
                <a:cubicBezTo>
                  <a:pt x="2059862" y="305570"/>
                  <a:pt x="2086727" y="308260"/>
                  <a:pt x="2112579" y="315310"/>
                </a:cubicBezTo>
                <a:cubicBezTo>
                  <a:pt x="2144644" y="324055"/>
                  <a:pt x="2175641" y="336331"/>
                  <a:pt x="2207172" y="346841"/>
                </a:cubicBezTo>
                <a:cubicBezTo>
                  <a:pt x="2238703" y="357351"/>
                  <a:pt x="2272037" y="363508"/>
                  <a:pt x="2301765" y="378372"/>
                </a:cubicBezTo>
                <a:cubicBezTo>
                  <a:pt x="2322786" y="388882"/>
                  <a:pt x="2342740" y="401871"/>
                  <a:pt x="2364827" y="409903"/>
                </a:cubicBezTo>
                <a:cubicBezTo>
                  <a:pt x="2450102" y="440912"/>
                  <a:pt x="2484087" y="442918"/>
                  <a:pt x="2569779" y="457200"/>
                </a:cubicBezTo>
                <a:cubicBezTo>
                  <a:pt x="2611434" y="473862"/>
                  <a:pt x="2652648" y="492137"/>
                  <a:pt x="2695903" y="504496"/>
                </a:cubicBezTo>
                <a:cubicBezTo>
                  <a:pt x="2765462" y="524370"/>
                  <a:pt x="2745792" y="513351"/>
                  <a:pt x="2806262" y="536027"/>
                </a:cubicBezTo>
                <a:cubicBezTo>
                  <a:pt x="2832760" y="545964"/>
                  <a:pt x="2859778" y="554902"/>
                  <a:pt x="2885090" y="567558"/>
                </a:cubicBezTo>
                <a:cubicBezTo>
                  <a:pt x="2902037" y="576032"/>
                  <a:pt x="2914411" y="593097"/>
                  <a:pt x="2932386" y="599089"/>
                </a:cubicBezTo>
                <a:cubicBezTo>
                  <a:pt x="2962712" y="609198"/>
                  <a:pt x="2995774" y="607920"/>
                  <a:pt x="3026979" y="614855"/>
                </a:cubicBezTo>
                <a:cubicBezTo>
                  <a:pt x="3043202" y="618460"/>
                  <a:pt x="3058510" y="625366"/>
                  <a:pt x="3074276" y="630621"/>
                </a:cubicBezTo>
                <a:cubicBezTo>
                  <a:pt x="3225152" y="781497"/>
                  <a:pt x="3031974" y="602419"/>
                  <a:pt x="3168869" y="693683"/>
                </a:cubicBezTo>
                <a:cubicBezTo>
                  <a:pt x="3187420" y="706050"/>
                  <a:pt x="3195791" y="731924"/>
                  <a:pt x="3216165" y="740979"/>
                </a:cubicBezTo>
                <a:cubicBezTo>
                  <a:pt x="3245376" y="753962"/>
                  <a:pt x="3279227" y="751490"/>
                  <a:pt x="3310758" y="756745"/>
                </a:cubicBezTo>
                <a:cubicBezTo>
                  <a:pt x="3380996" y="803570"/>
                  <a:pt x="3417066" y="818684"/>
                  <a:pt x="3468414" y="882869"/>
                </a:cubicBezTo>
                <a:cubicBezTo>
                  <a:pt x="3492087" y="912460"/>
                  <a:pt x="3531476" y="977462"/>
                  <a:pt x="3531476" y="977462"/>
                </a:cubicBezTo>
                <a:cubicBezTo>
                  <a:pt x="3536731" y="998483"/>
                  <a:pt x="3538907" y="1020523"/>
                  <a:pt x="3547241" y="1040524"/>
                </a:cubicBezTo>
                <a:cubicBezTo>
                  <a:pt x="3565319" y="1083912"/>
                  <a:pt x="3610303" y="1166648"/>
                  <a:pt x="3610303" y="1166648"/>
                </a:cubicBezTo>
                <a:cubicBezTo>
                  <a:pt x="3615558" y="1192924"/>
                  <a:pt x="3617595" y="1220055"/>
                  <a:pt x="3626069" y="1245476"/>
                </a:cubicBezTo>
                <a:cubicBezTo>
                  <a:pt x="3633501" y="1267772"/>
                  <a:pt x="3651416" y="1285864"/>
                  <a:pt x="3657600" y="1308538"/>
                </a:cubicBezTo>
                <a:cubicBezTo>
                  <a:pt x="3670390" y="1355433"/>
                  <a:pt x="3667874" y="1432358"/>
                  <a:pt x="3689131" y="1481958"/>
                </a:cubicBezTo>
                <a:cubicBezTo>
                  <a:pt x="3696595" y="1499374"/>
                  <a:pt x="3710152" y="1513489"/>
                  <a:pt x="3720662" y="1529255"/>
                </a:cubicBezTo>
                <a:cubicBezTo>
                  <a:pt x="3746825" y="1764732"/>
                  <a:pt x="3746024" y="1691371"/>
                  <a:pt x="3720662" y="2033752"/>
                </a:cubicBezTo>
                <a:cubicBezTo>
                  <a:pt x="3714853" y="2112178"/>
                  <a:pt x="3704408" y="2087940"/>
                  <a:pt x="3657600" y="2144110"/>
                </a:cubicBezTo>
                <a:cubicBezTo>
                  <a:pt x="3645470" y="2158666"/>
                  <a:pt x="3641835" y="2180897"/>
                  <a:pt x="3626069" y="2191407"/>
                </a:cubicBezTo>
                <a:cubicBezTo>
                  <a:pt x="3608040" y="2203426"/>
                  <a:pt x="3584028" y="2201917"/>
                  <a:pt x="3563007" y="2207172"/>
                </a:cubicBezTo>
                <a:cubicBezTo>
                  <a:pt x="3547241" y="2222938"/>
                  <a:pt x="3533853" y="2241510"/>
                  <a:pt x="3515710" y="2254469"/>
                </a:cubicBezTo>
                <a:cubicBezTo>
                  <a:pt x="3487681" y="2274490"/>
                  <a:pt x="3439662" y="2291962"/>
                  <a:pt x="3405352" y="2301765"/>
                </a:cubicBezTo>
                <a:cubicBezTo>
                  <a:pt x="3384518" y="2307718"/>
                  <a:pt x="3363044" y="2311305"/>
                  <a:pt x="3342290" y="2317531"/>
                </a:cubicBezTo>
                <a:cubicBezTo>
                  <a:pt x="3310455" y="2327082"/>
                  <a:pt x="3280818" y="2346302"/>
                  <a:pt x="3247696" y="2349062"/>
                </a:cubicBezTo>
                <a:cubicBezTo>
                  <a:pt x="3005879" y="2369213"/>
                  <a:pt x="3121477" y="2358530"/>
                  <a:pt x="2900855" y="2380593"/>
                </a:cubicBezTo>
                <a:cubicBezTo>
                  <a:pt x="2743200" y="2375338"/>
                  <a:pt x="2584985" y="2379108"/>
                  <a:pt x="2427890" y="2364827"/>
                </a:cubicBezTo>
                <a:cubicBezTo>
                  <a:pt x="2409020" y="2363112"/>
                  <a:pt x="2397044" y="2342697"/>
                  <a:pt x="2380593" y="2333296"/>
                </a:cubicBezTo>
                <a:cubicBezTo>
                  <a:pt x="2360188" y="2321636"/>
                  <a:pt x="2338552" y="2312275"/>
                  <a:pt x="2317531" y="2301765"/>
                </a:cubicBezTo>
                <a:cubicBezTo>
                  <a:pt x="2296510" y="2275489"/>
                  <a:pt x="2278263" y="2246732"/>
                  <a:pt x="2254469" y="2222938"/>
                </a:cubicBezTo>
                <a:cubicBezTo>
                  <a:pt x="2149367" y="2117837"/>
                  <a:pt x="2259722" y="2270232"/>
                  <a:pt x="2175641" y="2144110"/>
                </a:cubicBezTo>
                <a:lnTo>
                  <a:pt x="2144110" y="2049517"/>
                </a:lnTo>
                <a:lnTo>
                  <a:pt x="2112579" y="1954924"/>
                </a:lnTo>
                <a:cubicBezTo>
                  <a:pt x="2117834" y="1792014"/>
                  <a:pt x="2118774" y="1628907"/>
                  <a:pt x="2128345" y="1466193"/>
                </a:cubicBezTo>
                <a:cubicBezTo>
                  <a:pt x="2129321" y="1449603"/>
                  <a:pt x="2133471" y="1431663"/>
                  <a:pt x="2144110" y="1418896"/>
                </a:cubicBezTo>
                <a:cubicBezTo>
                  <a:pt x="2160931" y="1398710"/>
                  <a:pt x="2186151" y="1387365"/>
                  <a:pt x="2207172" y="1371600"/>
                </a:cubicBezTo>
                <a:cubicBezTo>
                  <a:pt x="2217682" y="1355834"/>
                  <a:pt x="2225305" y="1337701"/>
                  <a:pt x="2238703" y="1324303"/>
                </a:cubicBezTo>
                <a:cubicBezTo>
                  <a:pt x="2269265" y="1293741"/>
                  <a:pt x="2294829" y="1289829"/>
                  <a:pt x="2333296" y="1277007"/>
                </a:cubicBezTo>
                <a:cubicBezTo>
                  <a:pt x="2349062" y="1266497"/>
                  <a:pt x="2363645" y="1253950"/>
                  <a:pt x="2380593" y="1245476"/>
                </a:cubicBezTo>
                <a:cubicBezTo>
                  <a:pt x="2395457" y="1238044"/>
                  <a:pt x="2411857" y="1234083"/>
                  <a:pt x="2427890" y="1229710"/>
                </a:cubicBezTo>
                <a:cubicBezTo>
                  <a:pt x="2532473" y="1201187"/>
                  <a:pt x="2540915" y="1200799"/>
                  <a:pt x="2632841" y="1182414"/>
                </a:cubicBezTo>
                <a:cubicBezTo>
                  <a:pt x="2743200" y="1187669"/>
                  <a:pt x="2854220" y="1185016"/>
                  <a:pt x="2963917" y="1198179"/>
                </a:cubicBezTo>
                <a:cubicBezTo>
                  <a:pt x="3018445" y="1204722"/>
                  <a:pt x="3037376" y="1246257"/>
                  <a:pt x="3074276" y="1277007"/>
                </a:cubicBezTo>
                <a:cubicBezTo>
                  <a:pt x="3088832" y="1289137"/>
                  <a:pt x="3105807" y="1298028"/>
                  <a:pt x="3121572" y="1308538"/>
                </a:cubicBezTo>
                <a:cubicBezTo>
                  <a:pt x="3145438" y="1344337"/>
                  <a:pt x="3180961" y="1390583"/>
                  <a:pt x="3184634" y="1434662"/>
                </a:cubicBezTo>
                <a:cubicBezTo>
                  <a:pt x="3187720" y="1471693"/>
                  <a:pt x="3199311" y="1523711"/>
                  <a:pt x="3168869" y="1545021"/>
                </a:cubicBezTo>
                <a:cubicBezTo>
                  <a:pt x="3130122" y="1572144"/>
                  <a:pt x="3074276" y="1545021"/>
                  <a:pt x="3026979" y="1545021"/>
                </a:cubicBezTo>
              </a:path>
            </a:pathLst>
          </a:custGeom>
          <a:noFill/>
          <a:ln cmpd="dbl">
            <a:solidFill>
              <a:srgbClr val="002060"/>
            </a:solidFill>
            <a:tailEnd w="lg" len="lg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91036" y="3783724"/>
            <a:ext cx="3187736" cy="1860331"/>
          </a:xfrm>
          <a:custGeom>
            <a:avLst/>
            <a:gdLst>
              <a:gd name="connsiteX0" fmla="*/ 3187736 w 3187736"/>
              <a:gd name="connsiteY0" fmla="*/ 0 h 1860331"/>
              <a:gd name="connsiteX1" fmla="*/ 3108909 w 3187736"/>
              <a:gd name="connsiteY1" fmla="*/ 15766 h 1860331"/>
              <a:gd name="connsiteX2" fmla="*/ 2998550 w 3187736"/>
              <a:gd name="connsiteY2" fmla="*/ 31531 h 1860331"/>
              <a:gd name="connsiteX3" fmla="*/ 2903957 w 3187736"/>
              <a:gd name="connsiteY3" fmla="*/ 63062 h 1860331"/>
              <a:gd name="connsiteX4" fmla="*/ 2856661 w 3187736"/>
              <a:gd name="connsiteY4" fmla="*/ 94593 h 1860331"/>
              <a:gd name="connsiteX5" fmla="*/ 2730536 w 3187736"/>
              <a:gd name="connsiteY5" fmla="*/ 126124 h 1860331"/>
              <a:gd name="connsiteX6" fmla="*/ 2683240 w 3187736"/>
              <a:gd name="connsiteY6" fmla="*/ 189186 h 1860331"/>
              <a:gd name="connsiteX7" fmla="*/ 2588647 w 3187736"/>
              <a:gd name="connsiteY7" fmla="*/ 252248 h 1860331"/>
              <a:gd name="connsiteX8" fmla="*/ 2541350 w 3187736"/>
              <a:gd name="connsiteY8" fmla="*/ 299545 h 1860331"/>
              <a:gd name="connsiteX9" fmla="*/ 2494054 w 3187736"/>
              <a:gd name="connsiteY9" fmla="*/ 331076 h 1860331"/>
              <a:gd name="connsiteX10" fmla="*/ 2399461 w 3187736"/>
              <a:gd name="connsiteY10" fmla="*/ 425669 h 1860331"/>
              <a:gd name="connsiteX11" fmla="*/ 2367930 w 3187736"/>
              <a:gd name="connsiteY11" fmla="*/ 488731 h 1860331"/>
              <a:gd name="connsiteX12" fmla="*/ 2210274 w 3187736"/>
              <a:gd name="connsiteY12" fmla="*/ 630621 h 1860331"/>
              <a:gd name="connsiteX13" fmla="*/ 2099916 w 3187736"/>
              <a:gd name="connsiteY13" fmla="*/ 725214 h 1860331"/>
              <a:gd name="connsiteX14" fmla="*/ 2084150 w 3187736"/>
              <a:gd name="connsiteY14" fmla="*/ 788276 h 1860331"/>
              <a:gd name="connsiteX15" fmla="*/ 2005323 w 3187736"/>
              <a:gd name="connsiteY15" fmla="*/ 882869 h 1860331"/>
              <a:gd name="connsiteX16" fmla="*/ 1958026 w 3187736"/>
              <a:gd name="connsiteY16" fmla="*/ 993228 h 1860331"/>
              <a:gd name="connsiteX17" fmla="*/ 1910730 w 3187736"/>
              <a:gd name="connsiteY17" fmla="*/ 1056290 h 1860331"/>
              <a:gd name="connsiteX18" fmla="*/ 1863433 w 3187736"/>
              <a:gd name="connsiteY18" fmla="*/ 1166648 h 1860331"/>
              <a:gd name="connsiteX19" fmla="*/ 1816136 w 3187736"/>
              <a:gd name="connsiteY19" fmla="*/ 1261242 h 1860331"/>
              <a:gd name="connsiteX20" fmla="*/ 1784605 w 3187736"/>
              <a:gd name="connsiteY20" fmla="*/ 1371600 h 1860331"/>
              <a:gd name="connsiteX21" fmla="*/ 1737309 w 3187736"/>
              <a:gd name="connsiteY21" fmla="*/ 1418897 h 1860331"/>
              <a:gd name="connsiteX22" fmla="*/ 1642716 w 3187736"/>
              <a:gd name="connsiteY22" fmla="*/ 1545021 h 1860331"/>
              <a:gd name="connsiteX23" fmla="*/ 1516592 w 3187736"/>
              <a:gd name="connsiteY23" fmla="*/ 1623848 h 1860331"/>
              <a:gd name="connsiteX24" fmla="*/ 1374702 w 3187736"/>
              <a:gd name="connsiteY24" fmla="*/ 1718442 h 1860331"/>
              <a:gd name="connsiteX25" fmla="*/ 1327405 w 3187736"/>
              <a:gd name="connsiteY25" fmla="*/ 1749973 h 1860331"/>
              <a:gd name="connsiteX26" fmla="*/ 1232812 w 3187736"/>
              <a:gd name="connsiteY26" fmla="*/ 1781504 h 1860331"/>
              <a:gd name="connsiteX27" fmla="*/ 1185516 w 3187736"/>
              <a:gd name="connsiteY27" fmla="*/ 1813035 h 1860331"/>
              <a:gd name="connsiteX28" fmla="*/ 1122454 w 3187736"/>
              <a:gd name="connsiteY28" fmla="*/ 1828800 h 1860331"/>
              <a:gd name="connsiteX29" fmla="*/ 996330 w 3187736"/>
              <a:gd name="connsiteY29" fmla="*/ 1860331 h 1860331"/>
              <a:gd name="connsiteX30" fmla="*/ 444536 w 3187736"/>
              <a:gd name="connsiteY30" fmla="*/ 1844566 h 1860331"/>
              <a:gd name="connsiteX31" fmla="*/ 381474 w 3187736"/>
              <a:gd name="connsiteY31" fmla="*/ 1828800 h 1860331"/>
              <a:gd name="connsiteX32" fmla="*/ 286881 w 3187736"/>
              <a:gd name="connsiteY32" fmla="*/ 1734207 h 1860331"/>
              <a:gd name="connsiteX33" fmla="*/ 192288 w 3187736"/>
              <a:gd name="connsiteY33" fmla="*/ 1623848 h 1860331"/>
              <a:gd name="connsiteX34" fmla="*/ 160757 w 3187736"/>
              <a:gd name="connsiteY34" fmla="*/ 1513490 h 1860331"/>
              <a:gd name="connsiteX35" fmla="*/ 144992 w 3187736"/>
              <a:gd name="connsiteY35" fmla="*/ 1466193 h 1860331"/>
              <a:gd name="connsiteX36" fmla="*/ 97695 w 3187736"/>
              <a:gd name="connsiteY36" fmla="*/ 1403131 h 1860331"/>
              <a:gd name="connsiteX37" fmla="*/ 66164 w 3187736"/>
              <a:gd name="connsiteY37" fmla="*/ 1308538 h 1860331"/>
              <a:gd name="connsiteX38" fmla="*/ 18867 w 3187736"/>
              <a:gd name="connsiteY38" fmla="*/ 1103586 h 1860331"/>
              <a:gd name="connsiteX39" fmla="*/ 18867 w 3187736"/>
              <a:gd name="connsiteY39" fmla="*/ 614855 h 1860331"/>
              <a:gd name="connsiteX40" fmla="*/ 160757 w 3187736"/>
              <a:gd name="connsiteY40" fmla="*/ 536028 h 1860331"/>
              <a:gd name="connsiteX41" fmla="*/ 208054 w 3187736"/>
              <a:gd name="connsiteY41" fmla="*/ 520262 h 1860331"/>
              <a:gd name="connsiteX42" fmla="*/ 334178 w 3187736"/>
              <a:gd name="connsiteY42" fmla="*/ 488731 h 1860331"/>
              <a:gd name="connsiteX43" fmla="*/ 381474 w 3187736"/>
              <a:gd name="connsiteY43" fmla="*/ 472966 h 1860331"/>
              <a:gd name="connsiteX44" fmla="*/ 491833 w 3187736"/>
              <a:gd name="connsiteY44" fmla="*/ 457200 h 1860331"/>
              <a:gd name="connsiteX45" fmla="*/ 1090923 w 3187736"/>
              <a:gd name="connsiteY45" fmla="*/ 472966 h 1860331"/>
              <a:gd name="connsiteX46" fmla="*/ 1153985 w 3187736"/>
              <a:gd name="connsiteY46" fmla="*/ 488731 h 1860331"/>
              <a:gd name="connsiteX47" fmla="*/ 1248578 w 3187736"/>
              <a:gd name="connsiteY47" fmla="*/ 551793 h 1860331"/>
              <a:gd name="connsiteX48" fmla="*/ 1343171 w 3187736"/>
              <a:gd name="connsiteY48" fmla="*/ 630621 h 1860331"/>
              <a:gd name="connsiteX49" fmla="*/ 1358936 w 3187736"/>
              <a:gd name="connsiteY49" fmla="*/ 693683 h 1860331"/>
              <a:gd name="connsiteX50" fmla="*/ 1374702 w 3187736"/>
              <a:gd name="connsiteY50" fmla="*/ 740979 h 1860331"/>
              <a:gd name="connsiteX51" fmla="*/ 1406233 w 3187736"/>
              <a:gd name="connsiteY51" fmla="*/ 898635 h 1860331"/>
              <a:gd name="connsiteX52" fmla="*/ 1374702 w 3187736"/>
              <a:gd name="connsiteY52" fmla="*/ 977462 h 1860331"/>
              <a:gd name="connsiteX53" fmla="*/ 1327405 w 3187736"/>
              <a:gd name="connsiteY53" fmla="*/ 993228 h 1860331"/>
              <a:gd name="connsiteX54" fmla="*/ 1232812 w 3187736"/>
              <a:gd name="connsiteY54" fmla="*/ 1040524 h 1860331"/>
              <a:gd name="connsiteX55" fmla="*/ 1185516 w 3187736"/>
              <a:gd name="connsiteY55" fmla="*/ 1072055 h 1860331"/>
              <a:gd name="connsiteX56" fmla="*/ 1043626 w 3187736"/>
              <a:gd name="connsiteY56" fmla="*/ 1135117 h 186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187736" h="1860331">
                <a:moveTo>
                  <a:pt x="3187736" y="0"/>
                </a:moveTo>
                <a:cubicBezTo>
                  <a:pt x="3161460" y="5255"/>
                  <a:pt x="3135340" y="11361"/>
                  <a:pt x="3108909" y="15766"/>
                </a:cubicBezTo>
                <a:cubicBezTo>
                  <a:pt x="3072255" y="21875"/>
                  <a:pt x="3034758" y="23175"/>
                  <a:pt x="2998550" y="31531"/>
                </a:cubicBezTo>
                <a:cubicBezTo>
                  <a:pt x="2966165" y="39004"/>
                  <a:pt x="2903957" y="63062"/>
                  <a:pt x="2903957" y="63062"/>
                </a:cubicBezTo>
                <a:cubicBezTo>
                  <a:pt x="2888192" y="73572"/>
                  <a:pt x="2873608" y="86119"/>
                  <a:pt x="2856661" y="94593"/>
                </a:cubicBezTo>
                <a:cubicBezTo>
                  <a:pt x="2824340" y="110754"/>
                  <a:pt x="2760522" y="120127"/>
                  <a:pt x="2730536" y="126124"/>
                </a:cubicBezTo>
                <a:cubicBezTo>
                  <a:pt x="2714771" y="147145"/>
                  <a:pt x="2702879" y="171729"/>
                  <a:pt x="2683240" y="189186"/>
                </a:cubicBezTo>
                <a:cubicBezTo>
                  <a:pt x="2654917" y="214362"/>
                  <a:pt x="2615443" y="225452"/>
                  <a:pt x="2588647" y="252248"/>
                </a:cubicBezTo>
                <a:cubicBezTo>
                  <a:pt x="2572881" y="268014"/>
                  <a:pt x="2558478" y="285271"/>
                  <a:pt x="2541350" y="299545"/>
                </a:cubicBezTo>
                <a:cubicBezTo>
                  <a:pt x="2526794" y="311675"/>
                  <a:pt x="2508216" y="318488"/>
                  <a:pt x="2494054" y="331076"/>
                </a:cubicBezTo>
                <a:cubicBezTo>
                  <a:pt x="2460726" y="360701"/>
                  <a:pt x="2419403" y="385785"/>
                  <a:pt x="2399461" y="425669"/>
                </a:cubicBezTo>
                <a:cubicBezTo>
                  <a:pt x="2388951" y="446690"/>
                  <a:pt x="2382612" y="470379"/>
                  <a:pt x="2367930" y="488731"/>
                </a:cubicBezTo>
                <a:cubicBezTo>
                  <a:pt x="2281081" y="597292"/>
                  <a:pt x="2293497" y="559286"/>
                  <a:pt x="2210274" y="630621"/>
                </a:cubicBezTo>
                <a:cubicBezTo>
                  <a:pt x="2056563" y="762374"/>
                  <a:pt x="2284331" y="586901"/>
                  <a:pt x="2099916" y="725214"/>
                </a:cubicBezTo>
                <a:cubicBezTo>
                  <a:pt x="2094661" y="746235"/>
                  <a:pt x="2092685" y="768360"/>
                  <a:pt x="2084150" y="788276"/>
                </a:cubicBezTo>
                <a:cubicBezTo>
                  <a:pt x="2057339" y="850834"/>
                  <a:pt x="2045911" y="826046"/>
                  <a:pt x="2005323" y="882869"/>
                </a:cubicBezTo>
                <a:cubicBezTo>
                  <a:pt x="1915994" y="1007929"/>
                  <a:pt x="2016838" y="890306"/>
                  <a:pt x="1958026" y="993228"/>
                </a:cubicBezTo>
                <a:cubicBezTo>
                  <a:pt x="1944990" y="1016042"/>
                  <a:pt x="1926495" y="1035269"/>
                  <a:pt x="1910730" y="1056290"/>
                </a:cubicBezTo>
                <a:cubicBezTo>
                  <a:pt x="1877917" y="1187536"/>
                  <a:pt x="1917871" y="1057773"/>
                  <a:pt x="1863433" y="1166648"/>
                </a:cubicBezTo>
                <a:cubicBezTo>
                  <a:pt x="1798158" y="1297197"/>
                  <a:pt x="1906502" y="1125691"/>
                  <a:pt x="1816136" y="1261242"/>
                </a:cubicBezTo>
                <a:cubicBezTo>
                  <a:pt x="1814033" y="1269656"/>
                  <a:pt x="1793654" y="1358026"/>
                  <a:pt x="1784605" y="1371600"/>
                </a:cubicBezTo>
                <a:cubicBezTo>
                  <a:pt x="1772238" y="1390151"/>
                  <a:pt x="1750268" y="1400754"/>
                  <a:pt x="1737309" y="1418897"/>
                </a:cubicBezTo>
                <a:cubicBezTo>
                  <a:pt x="1675336" y="1505661"/>
                  <a:pt x="1744087" y="1468993"/>
                  <a:pt x="1642716" y="1545021"/>
                </a:cubicBezTo>
                <a:cubicBezTo>
                  <a:pt x="1603054" y="1574767"/>
                  <a:pt x="1551648" y="1588792"/>
                  <a:pt x="1516592" y="1623848"/>
                </a:cubicBezTo>
                <a:cubicBezTo>
                  <a:pt x="1411160" y="1729280"/>
                  <a:pt x="1502416" y="1654584"/>
                  <a:pt x="1374702" y="1718442"/>
                </a:cubicBezTo>
                <a:cubicBezTo>
                  <a:pt x="1357754" y="1726916"/>
                  <a:pt x="1344720" y="1742278"/>
                  <a:pt x="1327405" y="1749973"/>
                </a:cubicBezTo>
                <a:cubicBezTo>
                  <a:pt x="1297033" y="1763472"/>
                  <a:pt x="1260466" y="1763068"/>
                  <a:pt x="1232812" y="1781504"/>
                </a:cubicBezTo>
                <a:cubicBezTo>
                  <a:pt x="1217047" y="1792014"/>
                  <a:pt x="1202932" y="1805571"/>
                  <a:pt x="1185516" y="1813035"/>
                </a:cubicBezTo>
                <a:cubicBezTo>
                  <a:pt x="1165600" y="1821570"/>
                  <a:pt x="1143288" y="1822847"/>
                  <a:pt x="1122454" y="1828800"/>
                </a:cubicBezTo>
                <a:cubicBezTo>
                  <a:pt x="1009332" y="1861120"/>
                  <a:pt x="1156601" y="1828278"/>
                  <a:pt x="996330" y="1860331"/>
                </a:cubicBezTo>
                <a:cubicBezTo>
                  <a:pt x="812399" y="1855076"/>
                  <a:pt x="628301" y="1853990"/>
                  <a:pt x="444536" y="1844566"/>
                </a:cubicBezTo>
                <a:cubicBezTo>
                  <a:pt x="422897" y="1843456"/>
                  <a:pt x="399225" y="1841226"/>
                  <a:pt x="381474" y="1828800"/>
                </a:cubicBezTo>
                <a:cubicBezTo>
                  <a:pt x="344943" y="1803228"/>
                  <a:pt x="318412" y="1765738"/>
                  <a:pt x="286881" y="1734207"/>
                </a:cubicBezTo>
                <a:cubicBezTo>
                  <a:pt x="221008" y="1668334"/>
                  <a:pt x="252959" y="1704742"/>
                  <a:pt x="192288" y="1623848"/>
                </a:cubicBezTo>
                <a:cubicBezTo>
                  <a:pt x="154491" y="1510455"/>
                  <a:pt x="200346" y="1652054"/>
                  <a:pt x="160757" y="1513490"/>
                </a:cubicBezTo>
                <a:cubicBezTo>
                  <a:pt x="156192" y="1497511"/>
                  <a:pt x="153237" y="1480622"/>
                  <a:pt x="144992" y="1466193"/>
                </a:cubicBezTo>
                <a:cubicBezTo>
                  <a:pt x="131956" y="1443379"/>
                  <a:pt x="113461" y="1424152"/>
                  <a:pt x="97695" y="1403131"/>
                </a:cubicBezTo>
                <a:cubicBezTo>
                  <a:pt x="87185" y="1371600"/>
                  <a:pt x="74225" y="1340782"/>
                  <a:pt x="66164" y="1308538"/>
                </a:cubicBezTo>
                <a:cubicBezTo>
                  <a:pt x="-3414" y="1030226"/>
                  <a:pt x="62368" y="1234087"/>
                  <a:pt x="18867" y="1103586"/>
                </a:cubicBezTo>
                <a:cubicBezTo>
                  <a:pt x="4120" y="926614"/>
                  <a:pt x="-14951" y="800856"/>
                  <a:pt x="18867" y="614855"/>
                </a:cubicBezTo>
                <a:cubicBezTo>
                  <a:pt x="28002" y="564612"/>
                  <a:pt x="136936" y="543969"/>
                  <a:pt x="160757" y="536028"/>
                </a:cubicBezTo>
                <a:cubicBezTo>
                  <a:pt x="176523" y="530773"/>
                  <a:pt x="191932" y="524293"/>
                  <a:pt x="208054" y="520262"/>
                </a:cubicBezTo>
                <a:cubicBezTo>
                  <a:pt x="250095" y="509752"/>
                  <a:pt x="293067" y="502435"/>
                  <a:pt x="334178" y="488731"/>
                </a:cubicBezTo>
                <a:cubicBezTo>
                  <a:pt x="349943" y="483476"/>
                  <a:pt x="365179" y="476225"/>
                  <a:pt x="381474" y="472966"/>
                </a:cubicBezTo>
                <a:cubicBezTo>
                  <a:pt x="417912" y="465678"/>
                  <a:pt x="455047" y="462455"/>
                  <a:pt x="491833" y="457200"/>
                </a:cubicBezTo>
                <a:cubicBezTo>
                  <a:pt x="691530" y="462455"/>
                  <a:pt x="891383" y="463464"/>
                  <a:pt x="1090923" y="472966"/>
                </a:cubicBezTo>
                <a:cubicBezTo>
                  <a:pt x="1112566" y="473997"/>
                  <a:pt x="1134605" y="479041"/>
                  <a:pt x="1153985" y="488731"/>
                </a:cubicBezTo>
                <a:cubicBezTo>
                  <a:pt x="1187880" y="505678"/>
                  <a:pt x="1217047" y="530772"/>
                  <a:pt x="1248578" y="551793"/>
                </a:cubicBezTo>
                <a:cubicBezTo>
                  <a:pt x="1314424" y="595691"/>
                  <a:pt x="1282477" y="569927"/>
                  <a:pt x="1343171" y="630621"/>
                </a:cubicBezTo>
                <a:cubicBezTo>
                  <a:pt x="1348426" y="651642"/>
                  <a:pt x="1352983" y="672849"/>
                  <a:pt x="1358936" y="693683"/>
                </a:cubicBezTo>
                <a:cubicBezTo>
                  <a:pt x="1363501" y="709662"/>
                  <a:pt x="1371443" y="724684"/>
                  <a:pt x="1374702" y="740979"/>
                </a:cubicBezTo>
                <a:cubicBezTo>
                  <a:pt x="1410934" y="922139"/>
                  <a:pt x="1370614" y="791779"/>
                  <a:pt x="1406233" y="898635"/>
                </a:cubicBezTo>
                <a:cubicBezTo>
                  <a:pt x="1395723" y="924911"/>
                  <a:pt x="1392819" y="955722"/>
                  <a:pt x="1374702" y="977462"/>
                </a:cubicBezTo>
                <a:cubicBezTo>
                  <a:pt x="1364063" y="990229"/>
                  <a:pt x="1342269" y="985796"/>
                  <a:pt x="1327405" y="993228"/>
                </a:cubicBezTo>
                <a:cubicBezTo>
                  <a:pt x="1205165" y="1054349"/>
                  <a:pt x="1351688" y="1000900"/>
                  <a:pt x="1232812" y="1040524"/>
                </a:cubicBezTo>
                <a:cubicBezTo>
                  <a:pt x="1217047" y="1051034"/>
                  <a:pt x="1203323" y="1065580"/>
                  <a:pt x="1185516" y="1072055"/>
                </a:cubicBezTo>
                <a:cubicBezTo>
                  <a:pt x="1038441" y="1125537"/>
                  <a:pt x="1081362" y="1059647"/>
                  <a:pt x="1043626" y="1135117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84640" y="1654057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04248" y="4725144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56709" y="5767359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7691" y="4327982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1654057"/>
            <a:ext cx="15720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56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767603" y="1779458"/>
            <a:ext cx="6985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600" b="1" dirty="0">
                <a:solidFill>
                  <a:srgbClr val="FF0000"/>
                </a:solidFill>
                <a:latin typeface="Cambria" pitchFamily="18" charset="0"/>
              </a:rPr>
              <a:t>С___________________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779556" y="3920580"/>
            <a:ext cx="66960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 dirty="0" smtClean="0">
                <a:solidFill>
                  <a:srgbClr val="FF0000"/>
                </a:solidFill>
              </a:rPr>
              <a:t>Ш_____________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319007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Произнеси звуки «С - Ш» долго.</a:t>
            </a:r>
            <a:br>
              <a:rPr lang="ru-RU" sz="4000" b="1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7936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150" y="11190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Назови картинки.</a:t>
            </a:r>
            <a:endParaRPr lang="ru-RU" b="1" dirty="0"/>
          </a:p>
        </p:txBody>
      </p:sp>
      <p:pic>
        <p:nvPicPr>
          <p:cNvPr id="4" name="Picture 6" descr="C:\Documents and Settings\Admin\Мои документы\картинки потемам\птицы\сорок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50" y="1254907"/>
            <a:ext cx="1768593" cy="1841573"/>
          </a:xfrm>
          <a:prstGeom prst="roundRect">
            <a:avLst/>
          </a:prstGeom>
          <a:noFill/>
        </p:spPr>
      </p:pic>
      <p:pic>
        <p:nvPicPr>
          <p:cNvPr id="5" name="Picture 4" descr="C:\Documents and Settings\Admin\Мои документы\картинки потемам\все животные\лиса поймала мышку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9280" y="1254906"/>
            <a:ext cx="2132348" cy="1841573"/>
          </a:xfrm>
          <a:prstGeom prst="roundRect">
            <a:avLst/>
          </a:prstGeom>
          <a:noFill/>
        </p:spPr>
      </p:pic>
      <p:pic>
        <p:nvPicPr>
          <p:cNvPr id="6" name="Picture 5" descr="C:\Documents and Settings\Admin\Мои документы\картинки потемам\все животные\соба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254906"/>
            <a:ext cx="2171102" cy="1841573"/>
          </a:xfrm>
          <a:prstGeom prst="roundRect">
            <a:avLst/>
          </a:prstGeom>
          <a:noFill/>
        </p:spPr>
      </p:pic>
      <p:pic>
        <p:nvPicPr>
          <p:cNvPr id="7" name="Picture 18" descr="C:\Documents and Settings\Admin\Мои документы\Downloads\скамейка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280" y="4082964"/>
            <a:ext cx="2281531" cy="182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C:\Documents and Settings\Admin\Мои документы\Downloads\будильник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921" y="4082964"/>
            <a:ext cx="1728192" cy="17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C:\Documents and Settings\Admin\Мои документы\картинки потемам\карт по звукам\Мир растений\Овощи\Капуста 01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33" y="3911211"/>
            <a:ext cx="3057113" cy="202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7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Дополни слова звуками «С и Ш»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868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ахар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…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апка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…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вёкла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…кола       де…ять         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мя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…о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ко…ка       пи…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не…</a:t>
            </a:r>
            <a:r>
              <a:rPr lang="ru-R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ёт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88840"/>
            <a:ext cx="648072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500" b="1" cap="none" spc="0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5500" b="1" cap="none" spc="0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2017501"/>
            <a:ext cx="648072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500" b="1" cap="none" spc="0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5500" b="1" cap="none" spc="0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3642409"/>
            <a:ext cx="648072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500" b="1" cap="none" spc="0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5500" b="1" cap="none" spc="0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96336" y="3642409"/>
            <a:ext cx="648072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500" b="1" cap="none" spc="0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5500" b="1" cap="none" spc="0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24328" y="5226585"/>
            <a:ext cx="648072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500" b="1" cap="none" spc="0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5500" b="1" cap="none" spc="0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2058233"/>
            <a:ext cx="648072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500" b="1" dirty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endParaRPr lang="ru-RU" sz="5500" b="1" cap="none" spc="0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642409"/>
            <a:ext cx="648072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500" b="1" dirty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endParaRPr lang="ru-RU" sz="5500" b="1" cap="none" spc="0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5226585"/>
            <a:ext cx="648072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500" b="1" dirty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endParaRPr lang="ru-RU" sz="5500" b="1" cap="none" spc="0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5226585"/>
            <a:ext cx="648072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5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endParaRPr lang="ru-RU" sz="5500" b="1" cap="none" spc="0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94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6" grpId="0"/>
      <p:bldP spid="7" grpId="0"/>
      <p:bldP spid="8" grpId="0"/>
      <p:bldP spid="9" grpId="1"/>
      <p:bldP spid="10" grpId="0"/>
      <p:bldP spid="11" grpId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Назови картинки. </a:t>
            </a:r>
            <a:br>
              <a:rPr lang="ru-RU" b="1" dirty="0" smtClean="0"/>
            </a:br>
            <a:r>
              <a:rPr lang="ru-RU" b="1" dirty="0" smtClean="0"/>
              <a:t>Говори звуки </a:t>
            </a:r>
            <a:r>
              <a:rPr lang="ru-RU" b="1" dirty="0"/>
              <a:t>«С - Ш» </a:t>
            </a:r>
            <a:r>
              <a:rPr lang="ru-RU" b="1" dirty="0" smtClean="0"/>
              <a:t>хорошо.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92488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карандаш           гусь                чашка</a:t>
            </a:r>
          </a:p>
          <a:p>
            <a:pPr marL="0" indent="0">
              <a:buNone/>
            </a:pPr>
            <a:endParaRPr lang="ru-RU" sz="900" b="1" dirty="0" smtClean="0"/>
          </a:p>
          <a:p>
            <a:pPr marL="0" indent="0">
              <a:buNone/>
            </a:pPr>
            <a:endParaRPr lang="ru-RU" sz="900" b="1" dirty="0"/>
          </a:p>
          <a:p>
            <a:pPr marL="0" indent="0">
              <a:buNone/>
            </a:pPr>
            <a:endParaRPr lang="ru-RU" sz="900" b="1" dirty="0" smtClean="0"/>
          </a:p>
          <a:p>
            <a:pPr marL="0" indent="0">
              <a:buNone/>
            </a:pPr>
            <a:endParaRPr lang="ru-RU" sz="900" b="1" dirty="0"/>
          </a:p>
          <a:p>
            <a:pPr marL="0" indent="0">
              <a:buNone/>
            </a:pPr>
            <a:endParaRPr lang="ru-RU" sz="900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шарф               собака               кошка</a:t>
            </a:r>
            <a:endParaRPr lang="ru-RU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17907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12763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72" y="1772816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70" y="4365104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735" y="4365104"/>
            <a:ext cx="1650257" cy="139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30085"/>
            <a:ext cx="19145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16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175" y="-1825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Назови числа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764704"/>
            <a:ext cx="7667551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371600" indent="-1371600" algn="ctr">
              <a:lnSpc>
                <a:spcPct val="150000"/>
              </a:lnSpc>
              <a:buAutoNum type="arabicPlain" startAt="6"/>
            </a:pPr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7     8    16</a:t>
            </a:r>
          </a:p>
          <a:p>
            <a:pPr algn="ctr">
              <a:lnSpc>
                <a:spcPct val="150000"/>
              </a:lnSpc>
            </a:pPr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10     17   18    26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11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181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Дифференциация звуков  «С - Ш»</vt:lpstr>
      <vt:lpstr>Звуки «С - Ш» </vt:lpstr>
      <vt:lpstr>Составь слоги по лабиринтам</vt:lpstr>
      <vt:lpstr>Составь слоги по лабиринтам</vt:lpstr>
      <vt:lpstr>Презентация PowerPoint</vt:lpstr>
      <vt:lpstr>Назови картинки.</vt:lpstr>
      <vt:lpstr>Дополни слова звуками «С и Ш»</vt:lpstr>
      <vt:lpstr>Назови картинки.  Говори звуки «С - Ш» хорошо.</vt:lpstr>
      <vt:lpstr>Назови числа</vt:lpstr>
      <vt:lpstr>Ответь на вопросы</vt:lpstr>
      <vt:lpstr>Составь фразы.  Говори хорошо звуки «С - Ш» </vt:lpstr>
      <vt:lpstr>Отгадай загадки</vt:lpstr>
      <vt:lpstr>Отгадай загадки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111-3</cp:lastModifiedBy>
  <cp:revision>20</cp:revision>
  <dcterms:created xsi:type="dcterms:W3CDTF">2013-11-13T04:31:47Z</dcterms:created>
  <dcterms:modified xsi:type="dcterms:W3CDTF">2013-11-30T13:09:25Z</dcterms:modified>
</cp:coreProperties>
</file>