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3" r:id="rId8"/>
    <p:sldId id="275" r:id="rId9"/>
    <p:sldId id="276" r:id="rId10"/>
    <p:sldId id="277" r:id="rId11"/>
    <p:sldId id="266" r:id="rId12"/>
    <p:sldId id="278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B73689-B8A7-4D7D-AA25-97852357F874}" type="datetimeFigureOut">
              <a:rPr lang="ru-RU">
                <a:solidFill>
                  <a:srgbClr val="000000"/>
                </a:solidFill>
              </a:rPr>
              <a:pPr/>
              <a:t>02.01.2014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936CB-B328-48EA-BA39-F97C9915340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C5F6E7-E907-4C66-A8ED-8156CE462934}" type="datetimeFigureOut">
              <a:rPr lang="ru-RU">
                <a:solidFill>
                  <a:srgbClr val="000000"/>
                </a:solidFill>
              </a:rPr>
              <a:pPr/>
              <a:t>02.01.2014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F854F-4608-406E-9E89-F5DD1720274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309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3C5D0-78C0-45C4-8B32-597625816031}" type="datetimeFigureOut">
              <a:rPr lang="ru-RU">
                <a:solidFill>
                  <a:srgbClr val="000000"/>
                </a:solidFill>
              </a:rPr>
              <a:pPr/>
              <a:t>02.01.2014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C97C7-1A54-4C73-9E3B-A161EADD3D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2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5B88C1-3940-47F4-98DC-1AF857CA4B46}" type="datetimeFigureOut">
              <a:rPr lang="ru-RU">
                <a:solidFill>
                  <a:srgbClr val="000000"/>
                </a:solidFill>
              </a:rPr>
              <a:pPr/>
              <a:t>02.01.2014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69E36-DA3D-456C-A08F-F23894D2214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01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9B7294-6E24-49C1-923A-F4DC169E4424}" type="datetimeFigureOut">
              <a:rPr lang="ru-RU">
                <a:solidFill>
                  <a:srgbClr val="000000"/>
                </a:solidFill>
              </a:rPr>
              <a:pPr/>
              <a:t>02.01.2014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CC766-A6F8-4F16-9AA8-9D3268F9157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2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9E0082-579D-4683-A23A-A415FA2F4916}" type="datetimeFigureOut">
              <a:rPr lang="ru-RU">
                <a:solidFill>
                  <a:srgbClr val="000000"/>
                </a:solidFill>
              </a:rPr>
              <a:pPr/>
              <a:t>02.01.2014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1895F-48F7-4EB4-8323-3470526BCE8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2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4656FA-F1A1-4C76-B6C0-48835AF6E5C2}" type="datetimeFigureOut">
              <a:rPr lang="ru-RU">
                <a:solidFill>
                  <a:srgbClr val="000000"/>
                </a:solidFill>
              </a:rPr>
              <a:pPr/>
              <a:t>02.01.2014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E97E1-D6C0-4C1D-A5D2-56C833CA37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7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C60D76-6EEE-40F4-BCC4-78EF62407944}" type="datetimeFigureOut">
              <a:rPr lang="ru-RU">
                <a:solidFill>
                  <a:srgbClr val="000000"/>
                </a:solidFill>
              </a:rPr>
              <a:pPr/>
              <a:t>02.01.2014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8F214-FF64-44E3-BF78-FD065FA12AC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3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A55856-FED5-48B1-90B7-2D00B0825BFC}" type="datetimeFigureOut">
              <a:rPr lang="ru-RU">
                <a:solidFill>
                  <a:srgbClr val="000000"/>
                </a:solidFill>
              </a:rPr>
              <a:pPr/>
              <a:t>02.01.2014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35E6F-DEAB-4D9B-B1D7-3B3430C50F0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11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B38E17-FD10-4628-856D-3D6E72E10839}" type="datetimeFigureOut">
              <a:rPr lang="ru-RU">
                <a:solidFill>
                  <a:srgbClr val="000000"/>
                </a:solidFill>
              </a:rPr>
              <a:pPr/>
              <a:t>02.01.2014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E5B38-F6CA-43F4-8B6D-6BCE738A163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1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4DF25A-3787-40A0-976B-50F1892B99C2}" type="datetimeFigureOut">
              <a:rPr lang="ru-RU">
                <a:solidFill>
                  <a:srgbClr val="000000"/>
                </a:solidFill>
              </a:rPr>
              <a:pPr/>
              <a:t>02.01.2014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4A092-BA29-4493-8B8E-28B4EB83F6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CCFF99"/>
            </a:gs>
            <a:gs pos="50000">
              <a:srgbClr val="FFFF99"/>
            </a:gs>
            <a:gs pos="100000">
              <a:srgbClr val="CCFF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87BB84-632F-42B4-ADE6-BB5C4B6E475A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02.01.2014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AE81B7-F74D-4B66-9EB9-F052BDD8E23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6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92275" y="5301208"/>
            <a:ext cx="5832475" cy="1368152"/>
          </a:xfrm>
          <a:noFill/>
          <a:ln/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b="1" i="1" dirty="0" smtClean="0">
                <a:latin typeface="Century Schoolbook" pitchFamily="18" charset="0"/>
              </a:rPr>
              <a:t>Сурдопедагог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b="1" i="1" dirty="0" err="1" smtClean="0">
                <a:solidFill>
                  <a:schemeClr val="tx2"/>
                </a:solidFill>
                <a:latin typeface="Century Schoolbook" pitchFamily="18" charset="0"/>
              </a:rPr>
              <a:t>Тибилова</a:t>
            </a:r>
            <a:r>
              <a:rPr lang="ru-RU" b="1" i="1" dirty="0" smtClean="0">
                <a:solidFill>
                  <a:schemeClr val="tx2"/>
                </a:solidFill>
                <a:latin typeface="Century Schoolbook" pitchFamily="18" charset="0"/>
              </a:rPr>
              <a:t> Л.Д.</a:t>
            </a:r>
            <a:endParaRPr lang="ru-RU" b="1" i="1" dirty="0">
              <a:solidFill>
                <a:schemeClr val="tx2"/>
              </a:solidFill>
              <a:latin typeface="Century Schoolbook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0608" y="2967335"/>
            <a:ext cx="74027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Автоматизация звука «С»</a:t>
            </a:r>
          </a:p>
          <a:p>
            <a:pPr algn="ctr"/>
            <a:r>
              <a:rPr lang="ru-RU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</a:t>
            </a: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сочетаниях с согласными.</a:t>
            </a:r>
            <a:endParaRPr lang="ru-RU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68951" y="980728"/>
            <a:ext cx="46828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Звук «С»</a:t>
            </a:r>
            <a:endParaRPr lang="ru-RU" sz="8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747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Составь из двух слов одно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71353"/>
            <a:ext cx="3215208" cy="154076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Сам</a:t>
            </a:r>
          </a:p>
          <a:p>
            <a:pPr marL="0" indent="0" algn="ctr">
              <a:buNone/>
            </a:pPr>
            <a:r>
              <a:rPr lang="ru-RU" b="1" dirty="0" smtClean="0"/>
              <a:t>летит</a:t>
            </a:r>
            <a:endParaRPr lang="ru-RU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755576" y="4606881"/>
            <a:ext cx="3466728" cy="77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Самолёт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44824"/>
            <a:ext cx="57150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12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Составь предложение по картинке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2"/>
          <a:stretch/>
        </p:blipFill>
        <p:spPr bwMode="auto">
          <a:xfrm>
            <a:off x="2411760" y="1556792"/>
            <a:ext cx="4104456" cy="52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3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Составь предложение по картинке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271" name="Picture 7" descr="http://www.linkietheo.nl/animaties_f/animaties_foto/aarappel/aarappel_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4812457" cy="368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20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Ответь на вопросы.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Хорошо говори звук «С»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146876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1)  В каких названиях дней недели есть звук «С»?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2898929"/>
            <a:ext cx="6948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Среда, суббота, воскресенье </a:t>
            </a:r>
            <a:endParaRPr lang="ru-RU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3875" y="5434073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Август, сентябрь</a:t>
            </a:r>
            <a:endParaRPr lang="ru-RU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547327" y="3717032"/>
            <a:ext cx="8229600" cy="14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2)  В каких названиях месяцев есть звук «С»?</a:t>
            </a:r>
            <a:endParaRPr lang="ru-RU" b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0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Ответь на вопросы.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Хорошо говори звук «С»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146876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3)  В каких названиях времён года есть звук «С»?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2816093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Весна, осень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377109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Свекла, капуста, чеснок, редис, фасоль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349188" y="3717032"/>
            <a:ext cx="8229600" cy="14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b="1" dirty="0" smtClean="0">
                <a:solidFill>
                  <a:srgbClr val="002060"/>
                </a:solidFill>
              </a:rPr>
              <a:t>4)  В каких названиях овощей есть звук «С»?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08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Выучи стихотворение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988840"/>
            <a:ext cx="6563072" cy="377301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Осветило солнце ели,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Заглянуло в сосняки –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Все снежинки заблестели,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Все зажглись как огоньки.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                            Е. Трутнева 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6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 слоги.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Хорошо говори звук «С».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39552" y="530120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Придумай слова с этими слогами.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1568352" y="1988840"/>
            <a:ext cx="72008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С</a:t>
            </a:r>
            <a:r>
              <a:rPr lang="ru-RU" sz="4000" b="1" dirty="0" smtClean="0"/>
              <a:t>ВА      </a:t>
            </a:r>
            <a:r>
              <a:rPr lang="ru-RU" sz="4000" b="1" dirty="0">
                <a:solidFill>
                  <a:srgbClr val="FF0000"/>
                </a:solidFill>
              </a:rPr>
              <a:t>С</a:t>
            </a:r>
            <a:r>
              <a:rPr lang="ru-RU" sz="4000" b="1" dirty="0" smtClean="0"/>
              <a:t>ТА      </a:t>
            </a:r>
            <a:r>
              <a:rPr lang="ru-RU" sz="4000" b="1" dirty="0">
                <a:solidFill>
                  <a:srgbClr val="FF0000"/>
                </a:solidFill>
              </a:rPr>
              <a:t>С</a:t>
            </a:r>
            <a:r>
              <a:rPr lang="ru-RU" sz="4000" b="1" dirty="0" smtClean="0"/>
              <a:t>НА </a:t>
            </a:r>
          </a:p>
          <a:p>
            <a:pPr marL="0" indent="0">
              <a:buFontTx/>
              <a:buNone/>
            </a:pPr>
            <a:r>
              <a:rPr lang="ru-RU" sz="4000" b="1" dirty="0">
                <a:solidFill>
                  <a:srgbClr val="FF0000"/>
                </a:solidFill>
              </a:rPr>
              <a:t>С</a:t>
            </a:r>
            <a:r>
              <a:rPr lang="ru-RU" sz="4000" b="1" dirty="0" smtClean="0"/>
              <a:t>ВО     </a:t>
            </a:r>
            <a:r>
              <a:rPr lang="ru-RU" sz="4000" b="1" dirty="0">
                <a:solidFill>
                  <a:srgbClr val="FF0000"/>
                </a:solidFill>
              </a:rPr>
              <a:t>С</a:t>
            </a:r>
            <a:r>
              <a:rPr lang="ru-RU" sz="4000" b="1" dirty="0" smtClean="0"/>
              <a:t>ЛО      </a:t>
            </a:r>
            <a:r>
              <a:rPr lang="ru-RU" sz="4000" b="1" dirty="0">
                <a:solidFill>
                  <a:srgbClr val="FF0000"/>
                </a:solidFill>
              </a:rPr>
              <a:t>С</a:t>
            </a:r>
            <a:r>
              <a:rPr lang="ru-RU" sz="4000" b="1" dirty="0" smtClean="0"/>
              <a:t>НЫ   </a:t>
            </a:r>
          </a:p>
          <a:p>
            <a:pPr marL="0" indent="0">
              <a:buFontTx/>
              <a:buNone/>
            </a:pPr>
            <a:r>
              <a:rPr lang="ru-RU" sz="4000" b="1" dirty="0">
                <a:solidFill>
                  <a:srgbClr val="FF0000"/>
                </a:solidFill>
              </a:rPr>
              <a:t>С</a:t>
            </a:r>
            <a:r>
              <a:rPr lang="ru-RU" sz="4000" b="1" dirty="0" smtClean="0"/>
              <a:t>КА      </a:t>
            </a:r>
            <a:r>
              <a:rPr lang="ru-RU" sz="4000" b="1" dirty="0">
                <a:solidFill>
                  <a:srgbClr val="FF0000"/>
                </a:solidFill>
              </a:rPr>
              <a:t>С</a:t>
            </a:r>
            <a:r>
              <a:rPr lang="ru-RU" sz="4000" b="1" dirty="0" smtClean="0"/>
              <a:t>ЛУ      </a:t>
            </a:r>
            <a:r>
              <a:rPr lang="ru-RU" sz="4000" b="1" dirty="0">
                <a:solidFill>
                  <a:srgbClr val="FF0000"/>
                </a:solidFill>
              </a:rPr>
              <a:t>С</a:t>
            </a:r>
            <a:r>
              <a:rPr lang="ru-RU" sz="4000" b="1" dirty="0" smtClean="0"/>
              <a:t>ПА   </a:t>
            </a:r>
          </a:p>
          <a:p>
            <a:pPr marL="0" indent="0">
              <a:buFontTx/>
              <a:buNone/>
            </a:pPr>
            <a:r>
              <a:rPr lang="ru-RU" sz="4000" b="1" dirty="0">
                <a:solidFill>
                  <a:srgbClr val="FF0000"/>
                </a:solidFill>
              </a:rPr>
              <a:t>С</a:t>
            </a:r>
            <a:r>
              <a:rPr lang="ru-RU" sz="4000" b="1" dirty="0" smtClean="0"/>
              <a:t>КО      </a:t>
            </a:r>
            <a:r>
              <a:rPr lang="ru-RU" sz="4000" b="1" dirty="0">
                <a:solidFill>
                  <a:srgbClr val="FF0000"/>
                </a:solidFill>
              </a:rPr>
              <a:t>С</a:t>
            </a:r>
            <a:r>
              <a:rPr lang="ru-RU" sz="4000" b="1" dirty="0" smtClean="0"/>
              <a:t>МО     </a:t>
            </a:r>
            <a:r>
              <a:rPr lang="ru-RU" sz="4000" b="1" dirty="0">
                <a:solidFill>
                  <a:srgbClr val="FF0000"/>
                </a:solidFill>
              </a:rPr>
              <a:t>С</a:t>
            </a:r>
            <a:r>
              <a:rPr lang="ru-RU" sz="4000" b="1" dirty="0" smtClean="0"/>
              <a:t>ФА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80229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Послушай слова, повтори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найди нужную картинку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1684784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г</a:t>
            </a:r>
            <a:r>
              <a:rPr lang="ru-RU" b="1" dirty="0" smtClean="0">
                <a:solidFill>
                  <a:srgbClr val="FF0000"/>
                </a:solidFill>
              </a:rPr>
              <a:t>радусник         редиска             костюм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расчёска           кресло               листья  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527" y="3284984"/>
            <a:ext cx="2306434" cy="172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im2-tub-ru.yandex.net/i?id=77978880-50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527" y="5310520"/>
            <a:ext cx="23336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7-tub-ru.yandex.net/i?id=93087405-34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53" y="5046385"/>
            <a:ext cx="1749315" cy="169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1-tub-ru.yandex.net/i?id=145951350-51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588" y="3284984"/>
            <a:ext cx="1152128" cy="164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6-tub-ru.yandex.net/i?id=92566499-56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627" y="5252425"/>
            <a:ext cx="19240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2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535" y="0"/>
            <a:ext cx="8932465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Назови картинку. Говори звук «С» хорошо.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2" name="Picture 4" descr="http://im2-tub-ru.yandex.net/i?id=251017839-1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5" y="1124744"/>
            <a:ext cx="14001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4151" y="288051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кисточка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54" name="Picture 6" descr="http://im0-tub-ru.yandex.net/i?id=202168597-60-72&amp;n=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8" r="17282"/>
          <a:stretch/>
        </p:blipFill>
        <p:spPr bwMode="auto">
          <a:xfrm>
            <a:off x="2189374" y="1152529"/>
            <a:ext cx="1662546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95736" y="288051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слива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56" name="Picture 8" descr="http://im2-tub-ru.yandex.net/i?id=168586621-40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76" y="1147063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56258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51" y="4293096"/>
            <a:ext cx="19907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http://im1-tub-ru.yandex.net/i?id=115081827-36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93096"/>
            <a:ext cx="19240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im0-tub-ru.yandex.net/i?id=234857028-12-72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93096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411588" y="288483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носки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609329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стол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95690" y="609329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стул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79345" y="291700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редиска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88482" y="6068422"/>
            <a:ext cx="2199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смородина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8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Прочитай словосочетания слитно.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60893"/>
            <a:ext cx="3898776" cy="449309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Иголка с ниткой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Назови число</a:t>
            </a:r>
          </a:p>
          <a:p>
            <a:pPr marL="0" indent="0">
              <a:buNone/>
            </a:pPr>
            <a:r>
              <a:rPr lang="ru-RU" b="1" dirty="0" smtClean="0"/>
              <a:t>После уроков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Не играй с огнём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6600"/>
                </a:solidFill>
              </a:rPr>
              <a:t>Это интересно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4720226" y="2364904"/>
            <a:ext cx="4427984" cy="44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Свободное время</a:t>
            </a:r>
          </a:p>
          <a:p>
            <a:pPr marL="0" indent="0">
              <a:buFontTx/>
              <a:buNone/>
            </a:pPr>
            <a:r>
              <a:rPr lang="ru-RU" b="1" dirty="0" smtClean="0"/>
              <a:t>Несколько листов</a:t>
            </a:r>
          </a:p>
          <a:p>
            <a:pPr marL="0" indent="0">
              <a:buFontTx/>
              <a:buNone/>
            </a:pPr>
            <a:r>
              <a:rPr lang="ru-RU" b="1" dirty="0" smtClean="0">
                <a:solidFill>
                  <a:srgbClr val="006600"/>
                </a:solidFill>
              </a:rPr>
              <a:t>На следующий день</a:t>
            </a:r>
          </a:p>
          <a:p>
            <a:pPr marL="0" indent="0">
              <a:buFontTx/>
              <a:buNone/>
            </a:pPr>
            <a:r>
              <a:rPr lang="ru-RU" b="1" dirty="0" smtClean="0">
                <a:solidFill>
                  <a:srgbClr val="7030A0"/>
                </a:solidFill>
              </a:rPr>
              <a:t>Не смог решить</a:t>
            </a:r>
          </a:p>
          <a:p>
            <a:pPr marL="0" indent="0">
              <a:buFontTx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Письменный стол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Составь из двух слов одно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" y="2176264"/>
            <a:ext cx="3466728" cy="154076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Листья </a:t>
            </a:r>
          </a:p>
          <a:p>
            <a:pPr marL="0" indent="0">
              <a:buNone/>
            </a:pPr>
            <a:r>
              <a:rPr lang="ru-RU" b="1" dirty="0" smtClean="0"/>
              <a:t>падают</a:t>
            </a:r>
            <a:endParaRPr lang="ru-RU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35496" y="4797152"/>
            <a:ext cx="3466728" cy="77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b="1" dirty="0" smtClean="0">
                <a:solidFill>
                  <a:srgbClr val="7030A0"/>
                </a:solidFill>
              </a:rPr>
              <a:t>Листопад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691585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03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Составь из двух слов одно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564904"/>
            <a:ext cx="3466728" cy="154076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Первый класс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529208" y="4606881"/>
            <a:ext cx="3466728" cy="77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Первоклассник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104" y="1857944"/>
            <a:ext cx="4321646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56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Составь из двух слов одно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71353"/>
            <a:ext cx="3215208" cy="154076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Снег </a:t>
            </a:r>
          </a:p>
          <a:p>
            <a:pPr marL="0" indent="0" algn="ctr">
              <a:buNone/>
            </a:pPr>
            <a:r>
              <a:rPr lang="ru-RU" b="1" dirty="0" smtClean="0"/>
              <a:t>падает</a:t>
            </a:r>
            <a:endParaRPr lang="ru-RU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755576" y="4606881"/>
            <a:ext cx="3466728" cy="77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Снегопад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http://stat.gogo.mn/news/2012/2/7/022_harshwi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127" y="1844824"/>
            <a:ext cx="5910335" cy="393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01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Составь из двух слов одно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71353"/>
            <a:ext cx="3215208" cy="154076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Пыль</a:t>
            </a:r>
          </a:p>
          <a:p>
            <a:pPr marL="0" indent="0" algn="ctr">
              <a:buNone/>
            </a:pPr>
            <a:r>
              <a:rPr lang="ru-RU" b="1" dirty="0" smtClean="0"/>
              <a:t>сосёт</a:t>
            </a:r>
            <a:endParaRPr lang="ru-RU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755576" y="4606881"/>
            <a:ext cx="3466728" cy="77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Пылесос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32647"/>
            <a:ext cx="4922912" cy="492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12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240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Презентация PowerPoint</vt:lpstr>
      <vt:lpstr>Прочитай слоги. Хорошо говори звук «С».</vt:lpstr>
      <vt:lpstr>Послушай слова, повтори  и найди нужную картинку</vt:lpstr>
      <vt:lpstr>Назови картинку. Говори звук «С» хорошо.</vt:lpstr>
      <vt:lpstr>Прочитай словосочетания слитно.</vt:lpstr>
      <vt:lpstr>Составь из двух слов одно</vt:lpstr>
      <vt:lpstr>Составь из двух слов одно</vt:lpstr>
      <vt:lpstr>Составь из двух слов одно</vt:lpstr>
      <vt:lpstr>Составь из двух слов одно</vt:lpstr>
      <vt:lpstr>Составь из двух слов одно</vt:lpstr>
      <vt:lpstr>Составь предложение по картинке</vt:lpstr>
      <vt:lpstr>Составь предложение по картинке</vt:lpstr>
      <vt:lpstr>Ответь на вопросы. Хорошо говори звук «С»</vt:lpstr>
      <vt:lpstr>Ответь на вопросы. Хорошо говори звук «С»</vt:lpstr>
      <vt:lpstr>Выучи стихотворение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111-3</cp:lastModifiedBy>
  <cp:revision>15</cp:revision>
  <dcterms:created xsi:type="dcterms:W3CDTF">2013-12-06T08:25:35Z</dcterms:created>
  <dcterms:modified xsi:type="dcterms:W3CDTF">2014-01-02T04:23:22Z</dcterms:modified>
</cp:coreProperties>
</file>