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73" r:id="rId4"/>
    <p:sldId id="275" r:id="rId5"/>
    <p:sldId id="262" r:id="rId6"/>
    <p:sldId id="259" r:id="rId7"/>
    <p:sldId id="274" r:id="rId8"/>
    <p:sldId id="260" r:id="rId9"/>
    <p:sldId id="263" r:id="rId10"/>
    <p:sldId id="264" r:id="rId11"/>
    <p:sldId id="261" r:id="rId12"/>
    <p:sldId id="269" r:id="rId13"/>
    <p:sldId id="271" r:id="rId14"/>
    <p:sldId id="266" r:id="rId15"/>
    <p:sldId id="258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373"/>
    <a:srgbClr val="CCCC00"/>
    <a:srgbClr val="9933FF"/>
    <a:srgbClr val="CC3300"/>
    <a:srgbClr val="FF9966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E934-7206-49DE-8F77-063B1D29E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9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D087-54AC-4441-AE6E-03E61FB3E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A7E8-F6F3-415D-809A-D15EE5007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5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738E-7471-4028-9F79-899BA231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498B-BE34-4CBC-9C26-BD40F9F73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229B-E3F9-40C4-985F-AE36F7099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E4EA-B7CD-431C-BA24-6375C2F84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5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B8A6-3455-45FA-9D39-B445D18A1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9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CB36-1523-4ECA-9FB8-B86CFD60C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1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D55A1-091B-4802-B46B-3887EAF0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3B7D-E3C3-424D-949A-3A6A267BA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1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6A6E9D-9E12-44E2-A150-31E6B57D6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НИНА\Сайта школы-2013-14\Разработки  учителей - 13 год\Бабасинова\р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9" y="-10750"/>
            <a:ext cx="9158333" cy="68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WordArt 9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48006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Сюжетно - ролевая игра</a:t>
            </a:r>
          </a:p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2286000" y="928688"/>
            <a:ext cx="450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FFFF00"/>
                </a:solidFill>
                <a:latin typeface="Monotype Corsiva" pitchFamily="66" charset="0"/>
              </a:rPr>
              <a:t>Сюжетно-ролевая игра «Парикмахерская»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072188" y="4929188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FF00"/>
                </a:solidFill>
              </a:rPr>
              <a:t>Выполнила воспитатель :Бабасинова Э.Г.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НИНА\Сайта школы-2013-14\Разработки  учителей - 13 год\Бабасинова\р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9" y="-10750"/>
            <a:ext cx="9158333" cy="68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57250" y="1071563"/>
            <a:ext cx="5214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Аделина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: Можно я?</a:t>
            </a:r>
            <a:b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Воспитатель:Можно.А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 кто хочет быть клиентом?</a:t>
            </a:r>
          </a:p>
          <a:p>
            <a:pPr eaLnBrk="1" hangingPunct="1"/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Вероника:Я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 хочу.</a:t>
            </a:r>
          </a:p>
          <a:p>
            <a:pPr eaLnBrk="1" hangingPunct="1"/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Воспитатель:Что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 ты хочешь чтобы тебе сделал парикмахер?</a:t>
            </a:r>
          </a:p>
          <a:p>
            <a:pPr eaLnBrk="1" hangingPunct="1"/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Вероника:Я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 хочу два колоска.</a:t>
            </a:r>
          </a:p>
          <a:p>
            <a:pPr eaLnBrk="1" hangingPunct="1"/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Воспитатель: </a:t>
            </a:r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Аделина,клиент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 хочет два колоска.</a:t>
            </a:r>
          </a:p>
          <a:p>
            <a:pPr eaLnBrk="1" hangingPunct="1"/>
            <a:r>
              <a:rPr lang="ru-RU" sz="2800" dirty="0" err="1">
                <a:solidFill>
                  <a:srgbClr val="00B0F0"/>
                </a:solidFill>
                <a:latin typeface="Monotype Corsiva" pitchFamily="66" charset="0"/>
              </a:rPr>
              <a:t>Аделина</a:t>
            </a:r>
            <a:r>
              <a:rPr lang="ru-RU" sz="2800" dirty="0">
                <a:solidFill>
                  <a:srgbClr val="00B0F0"/>
                </a:solidFill>
                <a:latin typeface="Monotype Corsiva" pitchFamily="66" charset="0"/>
              </a:rPr>
              <a:t>: Хорошо.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072188" y="5286375"/>
            <a:ext cx="3214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2400" dirty="0">
                <a:solidFill>
                  <a:srgbClr val="00B0F0"/>
                </a:solidFill>
                <a:latin typeface="Monotype Corsiva" pitchFamily="66" charset="0"/>
              </a:rPr>
              <a:t>Вероника садится к зеркалу. </a:t>
            </a:r>
            <a:r>
              <a:rPr lang="ru-RU" sz="2400" dirty="0" err="1">
                <a:solidFill>
                  <a:srgbClr val="00B0F0"/>
                </a:solidFill>
                <a:latin typeface="Monotype Corsiva" pitchFamily="66" charset="0"/>
              </a:rPr>
              <a:t>Аделина</a:t>
            </a:r>
            <a:r>
              <a:rPr lang="ru-RU" sz="2400" dirty="0">
                <a:solidFill>
                  <a:srgbClr val="00B0F0"/>
                </a:solidFill>
                <a:latin typeface="Monotype Corsiva" pitchFamily="66" charset="0"/>
              </a:rPr>
              <a:t> начинает работу)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Принадлежности парикмахера</a:t>
            </a:r>
          </a:p>
        </p:txBody>
      </p:sp>
      <p:pic>
        <p:nvPicPr>
          <p:cNvPr id="12291" name="Рисунок 11" descr="H102 2_en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18557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1571625" y="2428875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Фен</a:t>
            </a:r>
          </a:p>
        </p:txBody>
      </p:sp>
      <p:pic>
        <p:nvPicPr>
          <p:cNvPr id="12293" name="Рисунок 13" descr="b_2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143000"/>
            <a:ext cx="250031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3357563" y="242887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Утюжок</a:t>
            </a:r>
            <a:r>
              <a:rPr lang="ru-RU"/>
              <a:t> </a:t>
            </a:r>
          </a:p>
        </p:txBody>
      </p:sp>
      <p:pic>
        <p:nvPicPr>
          <p:cNvPr id="12295" name="Рисунок 15" descr="Oster 6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14438"/>
            <a:ext cx="2381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6929438" y="2500313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Машинка</a:t>
            </a:r>
          </a:p>
        </p:txBody>
      </p:sp>
      <p:pic>
        <p:nvPicPr>
          <p:cNvPr id="12297" name="Рисунок 19" descr="TD-P17048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357563"/>
            <a:ext cx="19288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21"/>
          <p:cNvSpPr txBox="1">
            <a:spLocks noChangeArrowheads="1"/>
          </p:cNvSpPr>
          <p:nvPr/>
        </p:nvSpPr>
        <p:spPr bwMode="auto">
          <a:xfrm>
            <a:off x="500063" y="464343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Ножницы</a:t>
            </a:r>
          </a:p>
        </p:txBody>
      </p:sp>
      <p:sp>
        <p:nvSpPr>
          <p:cNvPr id="12299" name="TextBox 24"/>
          <p:cNvSpPr txBox="1">
            <a:spLocks noChangeArrowheads="1"/>
          </p:cNvSpPr>
          <p:nvPr/>
        </p:nvSpPr>
        <p:spPr bwMode="auto">
          <a:xfrm>
            <a:off x="3357563" y="4643438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Monotype Corsiva" pitchFamily="66" charset="0"/>
              </a:rPr>
              <a:t>Щётка и расчёска</a:t>
            </a:r>
          </a:p>
        </p:txBody>
      </p:sp>
      <p:pic>
        <p:nvPicPr>
          <p:cNvPr id="12300" name="Picture 6" descr="i?id=57859821-33-72&amp;n=21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928938"/>
            <a:ext cx="12858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1" descr="i?id=116282067-4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357563"/>
            <a:ext cx="14398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27"/>
          <p:cNvSpPr txBox="1">
            <a:spLocks noChangeArrowheads="1"/>
          </p:cNvSpPr>
          <p:nvPr/>
        </p:nvSpPr>
        <p:spPr bwMode="auto">
          <a:xfrm>
            <a:off x="6500813" y="4000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Бигуди</a:t>
            </a:r>
          </a:p>
        </p:txBody>
      </p:sp>
      <p:pic>
        <p:nvPicPr>
          <p:cNvPr id="12303" name="Picture 12" descr="i?id=293502411-16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143250"/>
            <a:ext cx="15906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5" descr="2984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28476" r="3006" b="24644"/>
          <a:stretch>
            <a:fillRect/>
          </a:stretch>
        </p:blipFill>
        <p:spPr bwMode="auto">
          <a:xfrm>
            <a:off x="214313" y="5072063"/>
            <a:ext cx="2717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TextBox 31"/>
          <p:cNvSpPr txBox="1">
            <a:spLocks noChangeArrowheads="1"/>
          </p:cNvSpPr>
          <p:nvPr/>
        </p:nvSpPr>
        <p:spPr bwMode="auto">
          <a:xfrm>
            <a:off x="1714500" y="5786438"/>
            <a:ext cx="1643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Monotype Corsiva" pitchFamily="66" charset="0"/>
              </a:rPr>
              <a:t>Ёмкость и кисточка</a:t>
            </a:r>
          </a:p>
        </p:txBody>
      </p:sp>
      <p:pic>
        <p:nvPicPr>
          <p:cNvPr id="12306" name="Picture 9" descr="i?id=126107007-02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57813"/>
            <a:ext cx="15779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Box 33"/>
          <p:cNvSpPr txBox="1">
            <a:spLocks noChangeArrowheads="1"/>
          </p:cNvSpPr>
          <p:nvPr/>
        </p:nvSpPr>
        <p:spPr bwMode="auto">
          <a:xfrm>
            <a:off x="4143375" y="62150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Зеркало</a:t>
            </a:r>
          </a:p>
        </p:txBody>
      </p:sp>
      <p:pic>
        <p:nvPicPr>
          <p:cNvPr id="12308" name="Рисунок 34" descr="10766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714875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Рисунок 35" descr="100132036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64343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TextBox 37"/>
          <p:cNvSpPr txBox="1">
            <a:spLocks noChangeArrowheads="1"/>
          </p:cNvSpPr>
          <p:nvPr/>
        </p:nvSpPr>
        <p:spPr bwMode="auto">
          <a:xfrm>
            <a:off x="6000750" y="635793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Шампунь</a:t>
            </a:r>
          </a:p>
        </p:txBody>
      </p:sp>
      <p:sp>
        <p:nvSpPr>
          <p:cNvPr id="12311" name="TextBox 38"/>
          <p:cNvSpPr txBox="1">
            <a:spLocks noChangeArrowheads="1"/>
          </p:cNvSpPr>
          <p:nvPr/>
        </p:nvSpPr>
        <p:spPr bwMode="auto">
          <a:xfrm>
            <a:off x="7429500" y="62865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Бальзам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DSC_0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357938" y="928688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Monotype Corsiva" pitchFamily="66" charset="0"/>
              </a:rPr>
              <a:t>Парикмахер начинает работу</a:t>
            </a:r>
          </a:p>
        </p:txBody>
      </p:sp>
      <p:pic>
        <p:nvPicPr>
          <p:cNvPr id="14341" name="Picture 5" descr="F:\НИНА\Сайта школы-2013-14\Разработки  учителей - 13 год\Бабасинова\Безимени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580112" cy="34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F:\НИНА\Сайта школы-2013-14\Разработки  учителей - 13 год\Бабасинова\Безимени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91888"/>
            <a:ext cx="6012160" cy="338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929438" y="642938"/>
            <a:ext cx="1500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Monotype Corsiva" pitchFamily="66" charset="0"/>
              </a:rPr>
              <a:t>Первая половина работы окончена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14375" y="4857750"/>
            <a:ext cx="2143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>
                <a:latin typeface="Monotype Corsiva" pitchFamily="66" charset="0"/>
              </a:rPr>
              <a:t>Мастер завершает</a:t>
            </a:r>
          </a:p>
        </p:txBody>
      </p:sp>
      <p:pic>
        <p:nvPicPr>
          <p:cNvPr id="15367" name="Picture 7" descr="F:\НИНА\Сайта школы-2013-14\Разработки  учителей - 13 год\Бабасинова\Безимени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72187" cy="34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:\НИНА\Сайта школы-2013-14\Разработки  учителей - 13 год\Бабасинова\Безимени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3420665"/>
            <a:ext cx="6143625" cy="34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571875" y="542925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>
                <a:latin typeface="Monotype Corsiva" pitchFamily="66" charset="0"/>
              </a:rPr>
              <a:t>Итог</a:t>
            </a:r>
          </a:p>
        </p:txBody>
      </p:sp>
      <p:pic>
        <p:nvPicPr>
          <p:cNvPr id="16388" name="Picture 4" descr="F:\НИНА\Сайта школы-2013-14\Разработки  учителей - 13 год\Бабасинова\Безимени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" y="12575"/>
            <a:ext cx="9145242" cy="51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:\НИНА\Сайта школы-2013-14\Разработки  учителей - 13 год\Бабасинова\р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9" y="-10750"/>
            <a:ext cx="9158333" cy="68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643063" y="571500"/>
            <a:ext cx="6143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Воспитатель: Ну что дети ,вам понравилось?</a:t>
            </a:r>
          </a:p>
          <a:p>
            <a:pPr algn="ctr" eaLnBrk="1" hangingPunct="1"/>
            <a:r>
              <a:rPr lang="ru-RU" sz="3200" dirty="0" err="1">
                <a:solidFill>
                  <a:srgbClr val="00B0F0"/>
                </a:solidFill>
                <a:latin typeface="Monotype Corsiva" pitchFamily="66" charset="0"/>
              </a:rPr>
              <a:t>Аделина</a:t>
            </a:r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 , ты довольна результатом своей работы?</a:t>
            </a:r>
          </a:p>
          <a:p>
            <a:pPr algn="ctr" eaLnBrk="1" hangingPunct="1"/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Monotype Corsiva" pitchFamily="66" charset="0"/>
              </a:rPr>
              <a:t>Аделина</a:t>
            </a:r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 :Да ,довольна.</a:t>
            </a:r>
          </a:p>
          <a:p>
            <a:pPr algn="ctr" eaLnBrk="1" hangingPunct="1"/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Воспитатель: Вероника, а ты? </a:t>
            </a:r>
          </a:p>
          <a:p>
            <a:pPr algn="ctr" eaLnBrk="1" hangingPunct="1"/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Вероника: Конечно! Мне очень понравилась причёска ,которую мне сделала </a:t>
            </a:r>
            <a:r>
              <a:rPr lang="ru-RU" sz="3200" dirty="0" err="1">
                <a:solidFill>
                  <a:srgbClr val="00B0F0"/>
                </a:solidFill>
                <a:latin typeface="Monotype Corsiva" pitchFamily="66" charset="0"/>
              </a:rPr>
              <a:t>Аделина</a:t>
            </a:r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743325" cy="150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078" name="Picture 6" descr="F:\НИНА\Сайта школы-2013-14\Разработки  учителей - 13 год\Бабасинова\р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82" y="72008"/>
            <a:ext cx="919277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Box 13"/>
          <p:cNvSpPr txBox="1">
            <a:spLocks noChangeArrowheads="1"/>
          </p:cNvSpPr>
          <p:nvPr/>
        </p:nvSpPr>
        <p:spPr bwMode="auto">
          <a:xfrm>
            <a:off x="3135797" y="798583"/>
            <a:ext cx="3571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0" dirty="0">
                <a:solidFill>
                  <a:srgbClr val="0070C0"/>
                </a:solidFill>
                <a:latin typeface="Monotype Corsiva" pitchFamily="66" charset="0"/>
              </a:rPr>
              <a:t>Цели игры: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077" name="TextBox 14"/>
          <p:cNvSpPr txBox="1">
            <a:spLocks noChangeArrowheads="1"/>
          </p:cNvSpPr>
          <p:nvPr/>
        </p:nvSpPr>
        <p:spPr bwMode="auto">
          <a:xfrm>
            <a:off x="1857375" y="2500313"/>
            <a:ext cx="57864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1.Познакомить детей с профессией парикмахера;</a:t>
            </a:r>
          </a:p>
          <a:p>
            <a:pPr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2.Формировать умение детей творчески мыслить;</a:t>
            </a:r>
          </a:p>
          <a:p>
            <a:pPr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3.Учить детей уважительно относиться к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4826e75c22b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2276475"/>
            <a:ext cx="2066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57313" y="2000250"/>
            <a:ext cx="65008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latin typeface="Monotype Corsiva" pitchFamily="66" charset="0"/>
              </a:rPr>
              <a:t>Оборудование:</a:t>
            </a:r>
          </a:p>
          <a:p>
            <a:pPr algn="ctr" eaLnBrk="1" hangingPunct="1"/>
            <a:r>
              <a:rPr lang="ru-RU" sz="3200">
                <a:latin typeface="Monotype Corsiva" pitchFamily="66" charset="0"/>
              </a:rPr>
              <a:t>Картинки,таблички,халат парикмахера,пеньюар, полотенец,заколки,резинки,зажимы,пенка,лак,фен,зеркало,расчёска.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000375" y="1071563"/>
            <a:ext cx="3571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>
                <a:latin typeface="Monotype Corsiva" pitchFamily="66" charset="0"/>
              </a:rPr>
              <a:t>Ход занятий</a:t>
            </a:r>
          </a:p>
          <a:p>
            <a:pPr algn="ctr" eaLnBrk="1" hangingPunct="1"/>
            <a:r>
              <a:rPr lang="ru-RU" sz="3200">
                <a:latin typeface="Monotype Corsiva" pitchFamily="66" charset="0"/>
              </a:rPr>
              <a:t>1.Организационный момент</a:t>
            </a:r>
          </a:p>
          <a:p>
            <a:pPr algn="ctr" eaLnBrk="1" hangingPunct="1"/>
            <a:r>
              <a:rPr lang="ru-RU" sz="3200">
                <a:latin typeface="Monotype Corsiva" pitchFamily="66" charset="0"/>
              </a:rPr>
              <a:t>2.Речевая зарядка(проговаривание слов по табличкам)</a:t>
            </a:r>
          </a:p>
          <a:p>
            <a:pPr algn="ctr" eaLnBrk="1" hangingPunct="1"/>
            <a:r>
              <a:rPr lang="ru-RU" sz="3200">
                <a:latin typeface="Monotype Corsiva" pitchFamily="66" charset="0"/>
              </a:rPr>
              <a:t>3.Названия парикмахерских принадлежностей  </a:t>
            </a:r>
          </a:p>
          <a:p>
            <a:pPr algn="ctr"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Таблички</a:t>
            </a:r>
          </a:p>
        </p:txBody>
      </p:sp>
      <p:pic>
        <p:nvPicPr>
          <p:cNvPr id="6147" name="Рисунок 8" descr="23479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285875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9" descr="_MANTA_bel._rak.__kreslo_D999S__karkas_beliy_G57052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 descr="PICT88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85875"/>
            <a:ext cx="16605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1" descr="shop_items_catalog_image529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643063"/>
            <a:ext cx="20367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2549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 descr="3034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571875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i?id=435326468-63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4290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i?id=435326468-63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00500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i?id=366004677-07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214688"/>
            <a:ext cx="1817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1" descr="i?id=72155249-11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143500"/>
            <a:ext cx="14017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18"/>
          <p:cNvSpPr txBox="1">
            <a:spLocks noChangeArrowheads="1"/>
          </p:cNvSpPr>
          <p:nvPr/>
        </p:nvSpPr>
        <p:spPr bwMode="auto">
          <a:xfrm>
            <a:off x="285750" y="2786063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Мойка</a:t>
            </a:r>
          </a:p>
        </p:txBody>
      </p:sp>
      <p:sp>
        <p:nvSpPr>
          <p:cNvPr id="6158" name="TextBox 19"/>
          <p:cNvSpPr txBox="1">
            <a:spLocks noChangeArrowheads="1"/>
          </p:cNvSpPr>
          <p:nvPr/>
        </p:nvSpPr>
        <p:spPr bwMode="auto">
          <a:xfrm>
            <a:off x="2857500" y="1428750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Полотенец</a:t>
            </a:r>
            <a:r>
              <a:rPr lang="ru-RU"/>
              <a:t> </a:t>
            </a:r>
          </a:p>
        </p:txBody>
      </p:sp>
      <p:sp>
        <p:nvSpPr>
          <p:cNvPr id="6159" name="TextBox 20"/>
          <p:cNvSpPr txBox="1">
            <a:spLocks noChangeArrowheads="1"/>
          </p:cNvSpPr>
          <p:nvPr/>
        </p:nvSpPr>
        <p:spPr bwMode="auto">
          <a:xfrm>
            <a:off x="4500563" y="2857500"/>
            <a:ext cx="100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latin typeface="Monotype Corsiva" pitchFamily="66" charset="0"/>
              </a:rPr>
              <a:t>Пеньюар</a:t>
            </a:r>
          </a:p>
        </p:txBody>
      </p:sp>
      <p:sp>
        <p:nvSpPr>
          <p:cNvPr id="6160" name="TextBox 21"/>
          <p:cNvSpPr txBox="1">
            <a:spLocks noChangeArrowheads="1"/>
          </p:cNvSpPr>
          <p:nvPr/>
        </p:nvSpPr>
        <p:spPr bwMode="auto">
          <a:xfrm>
            <a:off x="7715250" y="2643188"/>
            <a:ext cx="100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latin typeface="Monotype Corsiva" pitchFamily="66" charset="0"/>
              </a:rPr>
              <a:t>Зажимы</a:t>
            </a:r>
          </a:p>
        </p:txBody>
      </p:sp>
      <p:sp>
        <p:nvSpPr>
          <p:cNvPr id="6161" name="TextBox 22"/>
          <p:cNvSpPr txBox="1">
            <a:spLocks noChangeArrowheads="1"/>
          </p:cNvSpPr>
          <p:nvPr/>
        </p:nvSpPr>
        <p:spPr bwMode="auto">
          <a:xfrm>
            <a:off x="285750" y="54292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Лак</a:t>
            </a:r>
          </a:p>
        </p:txBody>
      </p:sp>
      <p:sp>
        <p:nvSpPr>
          <p:cNvPr id="6162" name="TextBox 23"/>
          <p:cNvSpPr txBox="1">
            <a:spLocks noChangeArrowheads="1"/>
          </p:cNvSpPr>
          <p:nvPr/>
        </p:nvSpPr>
        <p:spPr bwMode="auto">
          <a:xfrm>
            <a:off x="2357438" y="56435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Пенка</a:t>
            </a:r>
          </a:p>
        </p:txBody>
      </p:sp>
      <p:sp>
        <p:nvSpPr>
          <p:cNvPr id="6163" name="TextBox 24"/>
          <p:cNvSpPr txBox="1">
            <a:spLocks noChangeArrowheads="1"/>
          </p:cNvSpPr>
          <p:nvPr/>
        </p:nvSpPr>
        <p:spPr bwMode="auto">
          <a:xfrm>
            <a:off x="3714750" y="45720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Заколки</a:t>
            </a:r>
          </a:p>
        </p:txBody>
      </p:sp>
      <p:sp>
        <p:nvSpPr>
          <p:cNvPr id="6164" name="TextBox 26"/>
          <p:cNvSpPr txBox="1">
            <a:spLocks noChangeArrowheads="1"/>
          </p:cNvSpPr>
          <p:nvPr/>
        </p:nvSpPr>
        <p:spPr bwMode="auto">
          <a:xfrm>
            <a:off x="7143750" y="4214813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  <a:cs typeface="Microsoft Sans Serif" pitchFamily="34" charset="0"/>
              </a:rPr>
              <a:t>Невидимки</a:t>
            </a:r>
          </a:p>
        </p:txBody>
      </p:sp>
      <p:sp>
        <p:nvSpPr>
          <p:cNvPr id="6165" name="TextBox 28"/>
          <p:cNvSpPr txBox="1">
            <a:spLocks noChangeArrowheads="1"/>
          </p:cNvSpPr>
          <p:nvPr/>
        </p:nvSpPr>
        <p:spPr bwMode="auto">
          <a:xfrm>
            <a:off x="5929313" y="6357938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Monotype Corsiva" pitchFamily="66" charset="0"/>
              </a:rPr>
              <a:t>Резинки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"/>
          <p:cNvSpPr txBox="1">
            <a:spLocks noChangeArrowheads="1"/>
          </p:cNvSpPr>
          <p:nvPr/>
        </p:nvSpPr>
        <p:spPr bwMode="auto">
          <a:xfrm>
            <a:off x="1714500" y="642938"/>
            <a:ext cx="6215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Знают всё о тонкостях причёски,</a:t>
            </a:r>
          </a:p>
          <a:p>
            <a:pPr algn="ctr" eaLnBrk="1" hangingPunct="1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Как покрасить, как подстричь.</a:t>
            </a:r>
            <a:br>
              <a:rPr lang="ru-RU" sz="28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Очень быстро при помощи расчёски</a:t>
            </a:r>
            <a:br>
              <a:rPr lang="ru-RU" sz="28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Такое чудо с нами совершить!</a:t>
            </a:r>
          </a:p>
          <a:p>
            <a:pPr algn="ctr" eaLnBrk="1" hangingPunct="1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Ну, а  когда с причёской всё в порядке,</a:t>
            </a:r>
            <a:br>
              <a:rPr lang="ru-RU" sz="28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Жизнь прекрасней  в сто раз! </a:t>
            </a:r>
          </a:p>
          <a:p>
            <a:pPr algn="ctr" eaLnBrk="1" hangingPunct="1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Мастера завивки и укладки - </a:t>
            </a:r>
            <a:br>
              <a:rPr lang="ru-RU" sz="28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Радуете Вы очень нас!</a:t>
            </a:r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1428750" y="1571625"/>
            <a:ext cx="492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2366963" y="2081213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2519363" y="2233613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8" name="Picture 7" descr="F:\НИНА\Сайта школы-2013-14\Разработки  учителей - 13 год\Бабасинова\р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9" y="-10750"/>
            <a:ext cx="9158333" cy="68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928938" y="0"/>
            <a:ext cx="364331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Знают всё о тонкостях причёски,</a:t>
            </a:r>
          </a:p>
          <a:p>
            <a:pPr algn="ctr"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Как покрасить, как подстричь.</a:t>
            </a:r>
            <a:b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Очень быстро при помощи расчёски</a:t>
            </a:r>
            <a:b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Такое чудо с нами совершить!</a:t>
            </a:r>
          </a:p>
          <a:p>
            <a:pPr algn="ctr"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Ну, а  когда с причёской всё в порядке,</a:t>
            </a:r>
            <a:b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Жизнь прекрасней  в сто раз! </a:t>
            </a:r>
          </a:p>
          <a:p>
            <a:pPr algn="ctr" eaLnBrk="1" hangingPunct="1"/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Мастера завивки и укладки - </a:t>
            </a:r>
            <a:b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0070C0"/>
                </a:solidFill>
                <a:latin typeface="Monotype Corsiva" pitchFamily="66" charset="0"/>
              </a:rPr>
              <a:t>Радуете Вы очень нас!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215639ecfd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07950"/>
            <a:ext cx="9286875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1571625" y="1000125"/>
            <a:ext cx="5429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Воспитатель:</a:t>
            </a:r>
          </a:p>
          <a:p>
            <a:pPr algn="ctr"/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Давайте представим что мы в парикмахерской.</a:t>
            </a:r>
            <a:br>
              <a:rPr lang="ru-RU" sz="44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400">
                <a:solidFill>
                  <a:schemeClr val="bg1"/>
                </a:solidFill>
                <a:latin typeface="Monotype Corsiva" pitchFamily="66" charset="0"/>
              </a:rPr>
              <a:t>Ознакомимся с услугами парикмахера.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214563" y="0"/>
            <a:ext cx="4357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  <a:latin typeface="Monotype Corsiva" pitchFamily="66" charset="0"/>
              </a:rPr>
              <a:t>Виды парикмахерских  услуг</a:t>
            </a:r>
          </a:p>
        </p:txBody>
      </p:sp>
      <p:pic>
        <p:nvPicPr>
          <p:cNvPr id="9219" name="Picture 4" descr="QzLLCLosF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3821113" cy="3786187"/>
          </a:xfrm>
          <a:noFill/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285750" y="4929188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Monotype Corsiva" pitchFamily="66" charset="0"/>
              </a:rPr>
              <a:t>Укладка волос</a:t>
            </a:r>
          </a:p>
        </p:txBody>
      </p:sp>
      <p:pic>
        <p:nvPicPr>
          <p:cNvPr id="9221" name="Picture 5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571500"/>
            <a:ext cx="307181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5572125" y="1785938"/>
            <a:ext cx="2000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Monotype Corsiva" pitchFamily="66" charset="0"/>
              </a:rPr>
              <a:t>Стрижка волос</a:t>
            </a:r>
          </a:p>
        </p:txBody>
      </p:sp>
      <p:pic>
        <p:nvPicPr>
          <p:cNvPr id="9223" name="Picture 6" descr="c1ea0e6c546a337867d74d70704f2f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857625"/>
            <a:ext cx="3008313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4429125" y="5780088"/>
            <a:ext cx="2857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>
                <a:latin typeface="Monotype Corsiva" pitchFamily="66" charset="0"/>
              </a:rPr>
              <a:t>Окрашивание волос</a:t>
            </a:r>
          </a:p>
        </p:txBody>
      </p:sp>
      <p:pic>
        <p:nvPicPr>
          <p:cNvPr id="9225" name="Рисунок 8" descr="t7Hk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643188"/>
            <a:ext cx="171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143250" y="5072063"/>
            <a:ext cx="164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Monotype Corsiva" pitchFamily="66" charset="0"/>
              </a:rPr>
              <a:t>Плетение косичек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НИНА\Сайта школы-2013-14\Разработки  учителей - 13 год\Бабасинова\ро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9" y="-10750"/>
            <a:ext cx="9158333" cy="68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286000" y="1643063"/>
            <a:ext cx="5143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>
                <a:solidFill>
                  <a:srgbClr val="0070C0"/>
                </a:solidFill>
                <a:latin typeface="Monotype Corsiva" pitchFamily="66" charset="0"/>
              </a:rPr>
              <a:t>Воспитатель:</a:t>
            </a:r>
            <a:br>
              <a:rPr lang="ru-RU" sz="540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>
                <a:solidFill>
                  <a:srgbClr val="0070C0"/>
                </a:solidFill>
                <a:latin typeface="Monotype Corsiva" pitchFamily="66" charset="0"/>
              </a:rPr>
              <a:t>Сегодня кто у нас будет парикмахером?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199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Microsoft Sans Serif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Принадлежности парикмахера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111-3</cp:lastModifiedBy>
  <cp:revision>31</cp:revision>
  <dcterms:created xsi:type="dcterms:W3CDTF">2013-02-16T11:52:45Z</dcterms:created>
  <dcterms:modified xsi:type="dcterms:W3CDTF">2014-01-25T02:20:53Z</dcterms:modified>
</cp:coreProperties>
</file>