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8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7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4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1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3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4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3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8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6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5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D4C6-F2E8-49A3-A274-61B722E683D7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4B53-BC67-4069-853D-75F57923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3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тттттт14\Хубулова для аттестации\Безимени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2"/>
            <a:ext cx="9144000" cy="68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495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С Новым Годом!!!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4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910" y="0"/>
            <a:ext cx="994645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02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8640"/>
            <a:ext cx="2987824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Встречаем Новый год вместе))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6165304"/>
            <a:ext cx="1115615" cy="31788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Атттттт14\Хубулова для аттестации\Безимени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19"/>
            <a:ext cx="6048672" cy="52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34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встречают Новый год в России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effectLst/>
              </a:rPr>
              <a:t>Традиция отмечать наступление Нового Года 1 января достаточно давняя. В России, в частности, она появилась одновре­менно с новогодней елкой на рубеже XV7/-XV7// веков. До этого Новый год начинался с 1 сентября, а еще раньше - до XVI века- с 1 марта.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495800" cy="4392488"/>
          </a:xfrm>
        </p:spPr>
      </p:pic>
    </p:spTree>
    <p:extLst>
      <p:ext uri="{BB962C8B-B14F-4D97-AF65-F5344CB8AC3E}">
        <p14:creationId xmlns:p14="http://schemas.microsoft.com/office/powerpoint/2010/main" val="356804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5875040" cy="43204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332656"/>
            <a:ext cx="5918448" cy="309634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effectLst/>
              </a:rPr>
              <a:t>как встретишь Новый Год, так его и проживешь. Не забывайте об этом: забудьте на время о своих проблемах, помиритесь со своими домашними и друзьями, если накануне вы имели несчастье. Русский Новый Год -праздник семейный, поэтому не забудьте пригласить родителей или сами посетите их; а вот гостей к себе можно позвать и на следующий день.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4193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встречают Новый год в Англии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3956248" cy="475252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Именно в Англии возник обычай обмениваться к встрече Нового года поздравительными открытками. Первая новогодняя открытка была напечатана в Лондоне в Новый Год в 1843 году. В ночь встречи нового года дети ставят на стол тарелку для подарков, которые им принесет Санта Клаус, а в башмаки кладут сено - угощение для ослика.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644008" cy="4608512"/>
          </a:xfrm>
        </p:spPr>
      </p:pic>
    </p:spTree>
    <p:extLst>
      <p:ext uri="{BB962C8B-B14F-4D97-AF65-F5344CB8AC3E}">
        <p14:creationId xmlns:p14="http://schemas.microsoft.com/office/powerpoint/2010/main" val="184331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встречают Новый год во Франции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Французы, равно как и остальные жители Европы в этот день предпочитают веселиться, гулять, пить и есть. Французы выходят на улицу в праздничных маскарадных костюмах, за что получают прозвище Сильвестр-</a:t>
            </a:r>
            <a:r>
              <a:rPr lang="ru-RU" b="1" dirty="0" err="1" smtClean="0"/>
              <a:t>клаусов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1"/>
            <a:ext cx="4644008" cy="4176463"/>
          </a:xfrm>
        </p:spPr>
      </p:pic>
    </p:spTree>
    <p:extLst>
      <p:ext uri="{BB962C8B-B14F-4D97-AF65-F5344CB8AC3E}">
        <p14:creationId xmlns:p14="http://schemas.microsoft.com/office/powerpoint/2010/main" val="439418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встречают Новый год в Греции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Пирог Святого Василия – главное новогоднее блюдо в Греции. В пирог запекают серебряную или золотую монетку. Первый кусок пирога оставляют для Святого Василия, второй – для дома, третий – для самого старшего члена семьи. Еще один – довольно большой – бедным. Остальная часть пирога делится между членами семьи и гостями. И тот, кто находит спрятанную монетку, будет, конечно, самым-самым счастливым.</a:t>
            </a:r>
            <a:endParaRPr lang="ru-RU" sz="2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644008" cy="4320480"/>
          </a:xfrm>
        </p:spPr>
      </p:pic>
    </p:spTree>
    <p:extLst>
      <p:ext uri="{BB962C8B-B14F-4D97-AF65-F5344CB8AC3E}">
        <p14:creationId xmlns:p14="http://schemas.microsoft.com/office/powerpoint/2010/main" val="150286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встречают Новый год в Японии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  В Японии </a:t>
            </a:r>
            <a:r>
              <a:rPr lang="ru-RU" b="1" dirty="0"/>
              <a:t>существует традиция: перед Новым годом дарить открытки с изображением животного, которое соответствует этому году. Дарят также игрушки и сувениры. Одним из самых ярких украшений японского дома перед Новым годом является </a:t>
            </a:r>
            <a:r>
              <a:rPr lang="ru-RU" b="1" dirty="0" err="1"/>
              <a:t>кадомацу</a:t>
            </a:r>
            <a:r>
              <a:rPr lang="ru-RU" b="1" dirty="0"/>
              <a:t> ("сосна у входа</a:t>
            </a:r>
            <a:r>
              <a:rPr lang="ru-RU" b="1" dirty="0" smtClean="0"/>
              <a:t>")</a:t>
            </a:r>
            <a:r>
              <a:rPr lang="ru-RU" b="1" dirty="0"/>
              <a:t> Встреча Нового года продолжается в Японии целую </a:t>
            </a:r>
            <a:r>
              <a:rPr lang="ru-RU" b="1" dirty="0" smtClean="0"/>
              <a:t>неделю.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572000" cy="4248472"/>
          </a:xfrm>
        </p:spPr>
      </p:pic>
    </p:spTree>
    <p:extLst>
      <p:ext uri="{BB962C8B-B14F-4D97-AF65-F5344CB8AC3E}">
        <p14:creationId xmlns:p14="http://schemas.microsoft.com/office/powerpoint/2010/main" val="328977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встречают Новый год в Германии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b="1" dirty="0" smtClean="0"/>
          </a:p>
          <a:p>
            <a:r>
              <a:rPr lang="ru-RU" b="1" dirty="0" smtClean="0"/>
              <a:t>К Новому году в Германии дома украшают разноцветными гирляндами, венками из хвои и фигурками Санта Клауса, а как только часы начинают отбивать полночь, люди самого разного возраста взбираются на стулья, столы, кресла и с последним ударом дружно, с радостными приветствиями, "впрыгивают" в Новый год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644008" cy="4392488"/>
          </a:xfrm>
        </p:spPr>
      </p:pic>
    </p:spTree>
    <p:extLst>
      <p:ext uri="{BB962C8B-B14F-4D97-AF65-F5344CB8AC3E}">
        <p14:creationId xmlns:p14="http://schemas.microsoft.com/office/powerpoint/2010/main" val="369065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429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 Новым Годом!!!</vt:lpstr>
      <vt:lpstr>Встречаем Новый год вместе))</vt:lpstr>
      <vt:lpstr>Как встречают Новый год в России</vt:lpstr>
      <vt:lpstr>Презентация PowerPoint</vt:lpstr>
      <vt:lpstr>Как встречают Новый год в Англии</vt:lpstr>
      <vt:lpstr>Как встречают Новый год во Франции</vt:lpstr>
      <vt:lpstr>Как встречают Новый год в Греции</vt:lpstr>
      <vt:lpstr>Как встречают Новый год в Японии</vt:lpstr>
      <vt:lpstr>Как встречают Новый год в Германии</vt:lpstr>
      <vt:lpstr>/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Новым Годом!!!</dc:title>
  <dc:creator>Asus123</dc:creator>
  <cp:lastModifiedBy>111-3</cp:lastModifiedBy>
  <cp:revision>7</cp:revision>
  <dcterms:created xsi:type="dcterms:W3CDTF">2014-01-05T14:57:40Z</dcterms:created>
  <dcterms:modified xsi:type="dcterms:W3CDTF">2014-01-25T02:34:57Z</dcterms:modified>
</cp:coreProperties>
</file>