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71" r:id="rId8"/>
    <p:sldId id="272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52" d="100"/>
          <a:sy n="52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A27E0-CEEB-4E7B-A459-0AC3E2225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9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D4825-6523-4CDF-A47F-4445E8B6E6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5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0836C-C332-425B-8A43-7E872B624F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36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FDD2F-EEAA-4AD0-94EF-93716A0B2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7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13FF9-0280-46A6-960F-44879E394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21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BB708-1509-4DB3-8E65-DCEC7E44D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2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F093-BDAF-45D5-BA8C-F6C55B9F58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7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BE5C2-F4B4-4DCF-BB45-341CECCAA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0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99598-9CFC-468C-81B7-8A2C52AF2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7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26AE8-5921-47E0-9F6C-144D976D5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16B55-D93F-4F15-BAF1-4C21B2880A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7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31694-8541-4159-9AB0-67B2C837C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2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65870-5B55-4843-8E52-418178C19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3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78BAA-1D4E-4F2B-8EB1-633EABE7DE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2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8CD5A-4545-4E51-8DFF-476CFF7B0D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5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CECE1CB-EA27-4B9F-8516-0F979FD528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repka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42938"/>
            <a:ext cx="4214813" cy="582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 rot="10800000" flipV="1">
            <a:off x="107950" y="1370013"/>
            <a:ext cx="3527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00B0F0"/>
                </a:solidFill>
              </a:rPr>
              <a:t>Выполнила воспитатель Баллаева Ф.Г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8"/>
          <p:cNvSpPr txBox="1">
            <a:spLocks noChangeArrowheads="1"/>
          </p:cNvSpPr>
          <p:nvPr/>
        </p:nvSpPr>
        <p:spPr bwMode="auto">
          <a:xfrm>
            <a:off x="2000250" y="571500"/>
            <a:ext cx="52149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400"/>
              <a:t>Цели:</a:t>
            </a:r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714375" y="2000250"/>
            <a:ext cx="771525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/>
              <a:t>1.Вызвать интерес к сказке «Репка»</a:t>
            </a:r>
          </a:p>
          <a:p>
            <a:pPr algn="ctr" eaLnBrk="1" hangingPunct="1"/>
            <a:r>
              <a:rPr lang="ru-RU" sz="4000"/>
              <a:t>2.Развивать внимание и речь.</a:t>
            </a:r>
          </a:p>
          <a:p>
            <a:pPr algn="ctr" eaLnBrk="1" hangingPunct="1"/>
            <a:r>
              <a:rPr lang="ru-RU" sz="4000"/>
              <a:t>3.Воспитывать дружеские отношения со сверстниками.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Текст 3"/>
          <p:cNvSpPr>
            <a:spLocks noGrp="1"/>
          </p:cNvSpPr>
          <p:nvPr>
            <p:ph type="body" sz="half" idx="1"/>
          </p:nvPr>
        </p:nvSpPr>
        <p:spPr>
          <a:xfrm>
            <a:off x="500063" y="2071688"/>
            <a:ext cx="4038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Посадил дед репку и говорит:</a:t>
            </a:r>
          </a:p>
          <a:p>
            <a:pPr>
              <a:buFontTx/>
              <a:buNone/>
            </a:pPr>
            <a:r>
              <a:rPr lang="ru-RU" sz="2400" smtClean="0"/>
              <a:t>— Расти, расти, репка, сладкá ! Расти, расти, репка, крепкá !</a:t>
            </a:r>
          </a:p>
          <a:p>
            <a:pPr>
              <a:buFontTx/>
              <a:buNone/>
            </a:pPr>
            <a:endParaRPr lang="ru-RU" sz="2400" smtClean="0"/>
          </a:p>
        </p:txBody>
      </p:sp>
      <p:pic>
        <p:nvPicPr>
          <p:cNvPr id="5123" name="Рисунок 7" descr="0003-010-Posadil-ded-repk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1357313"/>
            <a:ext cx="4237037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4"/>
          <p:cNvSpPr>
            <a:spLocks noGrp="1"/>
          </p:cNvSpPr>
          <p:nvPr>
            <p:ph sz="half" idx="1"/>
          </p:nvPr>
        </p:nvSpPr>
        <p:spPr>
          <a:xfrm>
            <a:off x="642938" y="42862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Выросла репка сладкá , крепкá , большая-пребольшая.</a:t>
            </a:r>
          </a:p>
          <a:p>
            <a:pPr>
              <a:buFontTx/>
              <a:buNone/>
            </a:pPr>
            <a:r>
              <a:rPr lang="ru-RU" smtClean="0"/>
              <a:t>Пошел дед репку рвать: тянет-потянет , вытянуть не может.</a:t>
            </a:r>
          </a:p>
          <a:p>
            <a:pPr>
              <a:buFontTx/>
              <a:buNone/>
            </a:pPr>
            <a:r>
              <a:rPr lang="ru-RU" smtClean="0"/>
              <a:t>Позвал дед бабку.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6147" name="Рисунок 6" descr="i_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00" y="1357313"/>
            <a:ext cx="4735513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7"/>
          <p:cNvSpPr txBox="1">
            <a:spLocks noChangeArrowheads="1"/>
          </p:cNvSpPr>
          <p:nvPr/>
        </p:nvSpPr>
        <p:spPr bwMode="auto">
          <a:xfrm>
            <a:off x="4786313" y="642938"/>
            <a:ext cx="4357687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/>
              <a:t>Бабка за дедку,</a:t>
            </a:r>
          </a:p>
          <a:p>
            <a:pPr eaLnBrk="1" hangingPunct="1"/>
            <a:r>
              <a:rPr lang="ru-RU" sz="1800"/>
              <a:t>Дедка за репку —</a:t>
            </a:r>
          </a:p>
          <a:p>
            <a:pPr eaLnBrk="1" hangingPunct="1"/>
            <a:r>
              <a:rPr lang="ru-RU" sz="1800"/>
              <a:t/>
            </a:r>
            <a:br>
              <a:rPr lang="ru-RU" sz="1800"/>
            </a:br>
            <a:r>
              <a:rPr lang="ru-RU" sz="1800"/>
              <a:t>Тянут-потянут, вытянуть не могут.</a:t>
            </a:r>
          </a:p>
          <a:p>
            <a:pPr eaLnBrk="1" hangingPunct="1"/>
            <a:r>
              <a:rPr lang="ru-RU" sz="1800"/>
              <a:t>Позвала бабка внучку.</a:t>
            </a:r>
          </a:p>
          <a:p>
            <a:pPr eaLnBrk="1" hangingPunct="1"/>
            <a:r>
              <a:rPr lang="ru-RU" sz="1800"/>
              <a:t/>
            </a:r>
            <a:br>
              <a:rPr lang="ru-RU" sz="1800"/>
            </a:br>
            <a:r>
              <a:rPr lang="ru-RU" sz="1800"/>
              <a:t>Внучка за бабку,</a:t>
            </a:r>
          </a:p>
          <a:p>
            <a:pPr eaLnBrk="1" hangingPunct="1"/>
            <a:r>
              <a:rPr lang="ru-RU" sz="1800"/>
              <a:t>Бабка за дедку,</a:t>
            </a:r>
          </a:p>
          <a:p>
            <a:pPr eaLnBrk="1" hangingPunct="1"/>
            <a:r>
              <a:rPr lang="ru-RU" sz="1800"/>
              <a:t>Дедка за репку —</a:t>
            </a:r>
          </a:p>
          <a:p>
            <a:pPr eaLnBrk="1" hangingPunct="1"/>
            <a:r>
              <a:rPr lang="ru-RU" sz="1800"/>
              <a:t/>
            </a:r>
            <a:br>
              <a:rPr lang="ru-RU" sz="1800"/>
            </a:br>
            <a:r>
              <a:rPr lang="ru-RU" sz="1800"/>
              <a:t>Тянут-потянут, вытянуть не могут.</a:t>
            </a:r>
          </a:p>
          <a:p>
            <a:pPr eaLnBrk="1" hangingPunct="1"/>
            <a:r>
              <a:rPr lang="ru-RU" sz="1800"/>
              <a:t>Позвала внучка Жучку.</a:t>
            </a:r>
          </a:p>
          <a:p>
            <a:pPr eaLnBrk="1" hangingPunct="1"/>
            <a:r>
              <a:rPr lang="ru-RU" sz="1800"/>
              <a:t/>
            </a:r>
            <a:br>
              <a:rPr lang="ru-RU" sz="1800"/>
            </a:br>
            <a:r>
              <a:rPr lang="ru-RU" sz="1800"/>
              <a:t>Жучка за внучку,</a:t>
            </a:r>
          </a:p>
          <a:p>
            <a:pPr eaLnBrk="1" hangingPunct="1"/>
            <a:r>
              <a:rPr lang="ru-RU" sz="1800"/>
              <a:t>Внучка за бабку,</a:t>
            </a:r>
          </a:p>
          <a:p>
            <a:pPr eaLnBrk="1" hangingPunct="1"/>
            <a:r>
              <a:rPr lang="ru-RU" sz="1800"/>
              <a:t>Бабка за дедку,</a:t>
            </a:r>
          </a:p>
          <a:p>
            <a:pPr eaLnBrk="1" hangingPunct="1"/>
            <a:r>
              <a:rPr lang="ru-RU" sz="1800"/>
              <a:t>Дедка за репку —</a:t>
            </a:r>
          </a:p>
          <a:p>
            <a:pPr eaLnBrk="1" hangingPunct="1"/>
            <a:r>
              <a:rPr lang="ru-RU" sz="1800"/>
              <a:t/>
            </a:r>
            <a:br>
              <a:rPr lang="ru-RU" sz="1800"/>
            </a:br>
            <a:r>
              <a:rPr lang="ru-RU" sz="1800"/>
              <a:t>Тянут-потянут, вытянуть не могут.</a:t>
            </a:r>
          </a:p>
        </p:txBody>
      </p:sp>
      <p:pic>
        <p:nvPicPr>
          <p:cNvPr id="7171" name="Рисунок 8" descr="0008-024-Pozvala-ZHuchka-koshk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313"/>
            <a:ext cx="4429125" cy="332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14313" y="1785938"/>
            <a:ext cx="4038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smtClean="0"/>
              <a:t>Позвала Жучка кошку.</a:t>
            </a:r>
            <a:br>
              <a:rPr lang="ru-RU" sz="2000" smtClean="0"/>
            </a:br>
            <a:r>
              <a:rPr lang="ru-RU" sz="2000" smtClean="0"/>
              <a:t>Кошка за Жучку,</a:t>
            </a:r>
          </a:p>
          <a:p>
            <a:pPr>
              <a:buFontTx/>
              <a:buNone/>
            </a:pPr>
            <a:r>
              <a:rPr lang="ru-RU" sz="2000" smtClean="0"/>
              <a:t>Жучка за внучку,</a:t>
            </a:r>
          </a:p>
          <a:p>
            <a:pPr>
              <a:buFontTx/>
              <a:buNone/>
            </a:pPr>
            <a:r>
              <a:rPr lang="ru-RU" sz="2000" smtClean="0"/>
              <a:t>Внучка за бабку,</a:t>
            </a:r>
          </a:p>
          <a:p>
            <a:pPr>
              <a:buFontTx/>
              <a:buNone/>
            </a:pPr>
            <a:r>
              <a:rPr lang="ru-RU" sz="2000" smtClean="0"/>
              <a:t>Бабка за дедку,</a:t>
            </a:r>
          </a:p>
          <a:p>
            <a:pPr>
              <a:buFontTx/>
              <a:buNone/>
            </a:pPr>
            <a:r>
              <a:rPr lang="ru-RU" sz="2000" smtClean="0"/>
              <a:t>Дедка за репку —</a:t>
            </a:r>
            <a:br>
              <a:rPr lang="ru-RU" sz="2000" smtClean="0"/>
            </a:br>
            <a:r>
              <a:rPr lang="ru-RU" sz="2000" smtClean="0"/>
              <a:t>Тянут-потянут, вытянуть не могут.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8195" name="Рисунок 8" descr="f847f7935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500188"/>
            <a:ext cx="4521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smtClean="0"/>
              <a:t>Позвала кошка мышку.</a:t>
            </a:r>
          </a:p>
          <a:p>
            <a:pPr>
              <a:buFontTx/>
              <a:buNone/>
            </a:pPr>
            <a:r>
              <a:rPr lang="ru-RU" sz="2400" smtClean="0"/>
              <a:t>Мышка за кошку,</a:t>
            </a:r>
          </a:p>
          <a:p>
            <a:pPr>
              <a:buFontTx/>
              <a:buNone/>
            </a:pPr>
            <a:r>
              <a:rPr lang="ru-RU" sz="2400" smtClean="0"/>
              <a:t>Кошка за Жучку,</a:t>
            </a:r>
          </a:p>
          <a:p>
            <a:pPr>
              <a:buFontTx/>
              <a:buNone/>
            </a:pPr>
            <a:r>
              <a:rPr lang="ru-RU" sz="2400" smtClean="0"/>
              <a:t>Жучка за внучку,</a:t>
            </a:r>
          </a:p>
          <a:p>
            <a:pPr>
              <a:buFontTx/>
              <a:buNone/>
            </a:pPr>
            <a:r>
              <a:rPr lang="ru-RU" sz="2400" smtClean="0"/>
              <a:t>Внучка за бабку,</a:t>
            </a:r>
          </a:p>
          <a:p>
            <a:pPr>
              <a:buFontTx/>
              <a:buNone/>
            </a:pPr>
            <a:r>
              <a:rPr lang="ru-RU" sz="2400" smtClean="0"/>
              <a:t>Бабка за дедку,</a:t>
            </a:r>
          </a:p>
          <a:p>
            <a:pPr>
              <a:buFontTx/>
              <a:buNone/>
            </a:pPr>
            <a:r>
              <a:rPr lang="ru-RU" sz="2400" smtClean="0"/>
              <a:t>Дедка за репку –</a:t>
            </a:r>
            <a:br>
              <a:rPr lang="ru-RU" sz="2400" smtClean="0"/>
            </a:br>
            <a:r>
              <a:rPr lang="ru-RU" sz="2400" smtClean="0"/>
              <a:t>Тянут-потянут — и вытянули репку.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9219" name="Рисунок 3" descr="i_0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1714500"/>
            <a:ext cx="5037137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571500" y="13573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600" smtClean="0"/>
              <a:t>Вытянули Репку!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642938" y="500063"/>
            <a:ext cx="55721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000">
                <a:solidFill>
                  <a:srgbClr val="FF0000"/>
                </a:solidFill>
              </a:rPr>
              <a:t>Вот  и сказки конец, а кто слушал –молодец !</a:t>
            </a:r>
          </a:p>
        </p:txBody>
      </p:sp>
      <p:pic>
        <p:nvPicPr>
          <p:cNvPr id="11267" name="Рисунок 7" descr="post-278176-137562625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3000375"/>
            <a:ext cx="3824287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жевые кирпичи">
  <a:themeElements>
    <a:clrScheme name="бежевые кирпичи 1">
      <a:dk1>
        <a:srgbClr val="000000"/>
      </a:dk1>
      <a:lt1>
        <a:srgbClr val="FAF0E6"/>
      </a:lt1>
      <a:dk2>
        <a:srgbClr val="000000"/>
      </a:dk2>
      <a:lt2>
        <a:srgbClr val="8C8C8C"/>
      </a:lt2>
      <a:accent1>
        <a:srgbClr val="E9BD91"/>
      </a:accent1>
      <a:accent2>
        <a:srgbClr val="CE9A63"/>
      </a:accent2>
      <a:accent3>
        <a:srgbClr val="FCF6F0"/>
      </a:accent3>
      <a:accent4>
        <a:srgbClr val="000000"/>
      </a:accent4>
      <a:accent5>
        <a:srgbClr val="F2DBC7"/>
      </a:accent5>
      <a:accent6>
        <a:srgbClr val="BA8B59"/>
      </a:accent6>
      <a:hlink>
        <a:srgbClr val="AD6521"/>
      </a:hlink>
      <a:folHlink>
        <a:srgbClr val="6B4D29"/>
      </a:folHlink>
    </a:clrScheme>
    <a:fontScheme name="бежевые кирпи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бежевые кирпичи 1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E9BD91"/>
        </a:accent1>
        <a:accent2>
          <a:srgbClr val="CE9A63"/>
        </a:accent2>
        <a:accent3>
          <a:srgbClr val="FCF6F0"/>
        </a:accent3>
        <a:accent4>
          <a:srgbClr val="000000"/>
        </a:accent4>
        <a:accent5>
          <a:srgbClr val="F2DBC7"/>
        </a:accent5>
        <a:accent6>
          <a:srgbClr val="BA8B59"/>
        </a:accent6>
        <a:hlink>
          <a:srgbClr val="AD6521"/>
        </a:hlink>
        <a:folHlink>
          <a:srgbClr val="6B4D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жевые кирпичи 2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F2E540"/>
        </a:accent1>
        <a:accent2>
          <a:srgbClr val="FFC081"/>
        </a:accent2>
        <a:accent3>
          <a:srgbClr val="FCF6F0"/>
        </a:accent3>
        <a:accent4>
          <a:srgbClr val="000000"/>
        </a:accent4>
        <a:accent5>
          <a:srgbClr val="F7F0AF"/>
        </a:accent5>
        <a:accent6>
          <a:srgbClr val="E7AE74"/>
        </a:accent6>
        <a:hlink>
          <a:srgbClr val="DB9C38"/>
        </a:hlink>
        <a:folHlink>
          <a:srgbClr val="DD52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жевые кирпичи 3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91BFED"/>
        </a:accent1>
        <a:accent2>
          <a:srgbClr val="90ECDA"/>
        </a:accent2>
        <a:accent3>
          <a:srgbClr val="FCF6F0"/>
        </a:accent3>
        <a:accent4>
          <a:srgbClr val="000000"/>
        </a:accent4>
        <a:accent5>
          <a:srgbClr val="C7DCF4"/>
        </a:accent5>
        <a:accent6>
          <a:srgbClr val="82D6C5"/>
        </a:accent6>
        <a:hlink>
          <a:srgbClr val="384BDB"/>
        </a:hlink>
        <a:folHlink>
          <a:srgbClr val="DB8A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жевые кирпичи 4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FFEA81"/>
        </a:accent1>
        <a:accent2>
          <a:srgbClr val="FFC081"/>
        </a:accent2>
        <a:accent3>
          <a:srgbClr val="FCF6F0"/>
        </a:accent3>
        <a:accent4>
          <a:srgbClr val="000000"/>
        </a:accent4>
        <a:accent5>
          <a:srgbClr val="FFF3C1"/>
        </a:accent5>
        <a:accent6>
          <a:srgbClr val="E7AE74"/>
        </a:accent6>
        <a:hlink>
          <a:srgbClr val="388ADB"/>
        </a:hlink>
        <a:folHlink>
          <a:srgbClr val="9C3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жевые кирпичи 5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E9BD91"/>
        </a:accent1>
        <a:accent2>
          <a:srgbClr val="CE9A63"/>
        </a:accent2>
        <a:accent3>
          <a:srgbClr val="FFFFFF"/>
        </a:accent3>
        <a:accent4>
          <a:srgbClr val="000000"/>
        </a:accent4>
        <a:accent5>
          <a:srgbClr val="F2DBC7"/>
        </a:accent5>
        <a:accent6>
          <a:srgbClr val="BA8B59"/>
        </a:accent6>
        <a:hlink>
          <a:srgbClr val="AD6521"/>
        </a:hlink>
        <a:folHlink>
          <a:srgbClr val="6B4D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жевые кирпичи 6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F2E540"/>
        </a:accent1>
        <a:accent2>
          <a:srgbClr val="FFC081"/>
        </a:accent2>
        <a:accent3>
          <a:srgbClr val="FFFFFF"/>
        </a:accent3>
        <a:accent4>
          <a:srgbClr val="000000"/>
        </a:accent4>
        <a:accent5>
          <a:srgbClr val="F7F0AF"/>
        </a:accent5>
        <a:accent6>
          <a:srgbClr val="E7AE74"/>
        </a:accent6>
        <a:hlink>
          <a:srgbClr val="DB9C38"/>
        </a:hlink>
        <a:folHlink>
          <a:srgbClr val="DD52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жевые кирпичи 7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91BFED"/>
        </a:accent1>
        <a:accent2>
          <a:srgbClr val="90ECDA"/>
        </a:accent2>
        <a:accent3>
          <a:srgbClr val="FFFFFF"/>
        </a:accent3>
        <a:accent4>
          <a:srgbClr val="000000"/>
        </a:accent4>
        <a:accent5>
          <a:srgbClr val="C7DCF4"/>
        </a:accent5>
        <a:accent6>
          <a:srgbClr val="82D6C5"/>
        </a:accent6>
        <a:hlink>
          <a:srgbClr val="384BDB"/>
        </a:hlink>
        <a:folHlink>
          <a:srgbClr val="DB8A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жевые кирпичи 8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FFEA81"/>
        </a:accent1>
        <a:accent2>
          <a:srgbClr val="FFC081"/>
        </a:accent2>
        <a:accent3>
          <a:srgbClr val="FFFFFF"/>
        </a:accent3>
        <a:accent4>
          <a:srgbClr val="000000"/>
        </a:accent4>
        <a:accent5>
          <a:srgbClr val="FFF3C1"/>
        </a:accent5>
        <a:accent6>
          <a:srgbClr val="E7AE74"/>
        </a:accent6>
        <a:hlink>
          <a:srgbClr val="388ADB"/>
        </a:hlink>
        <a:folHlink>
          <a:srgbClr val="9C3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бежевые кирпичи</Template>
  <TotalTime>147</TotalTime>
  <Words>124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бежевые кирпичи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про РЕПКУ</dc:title>
  <dc:creator>Admin</dc:creator>
  <cp:lastModifiedBy>111-3</cp:lastModifiedBy>
  <cp:revision>11</cp:revision>
  <dcterms:created xsi:type="dcterms:W3CDTF">2011-05-24T18:31:12Z</dcterms:created>
  <dcterms:modified xsi:type="dcterms:W3CDTF">2014-01-25T03:18:40Z</dcterms:modified>
</cp:coreProperties>
</file>