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BFE2B-6384-4C8C-876D-3E08276954B6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D34B2-D74F-4497-8C47-8185707B0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1D35-16CD-41C0-A839-83AF08DF3808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F013-A5DC-4B6D-B834-D5581BD8A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1D35-16CD-41C0-A839-83AF08DF3808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F013-A5DC-4B6D-B834-D5581BD8A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1D35-16CD-41C0-A839-83AF08DF3808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F013-A5DC-4B6D-B834-D5581BD8A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1D35-16CD-41C0-A839-83AF08DF3808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F013-A5DC-4B6D-B834-D5581BD8A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1D35-16CD-41C0-A839-83AF08DF3808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F013-A5DC-4B6D-B834-D5581BD8A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1D35-16CD-41C0-A839-83AF08DF3808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F013-A5DC-4B6D-B834-D5581BD8A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1D35-16CD-41C0-A839-83AF08DF3808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F013-A5DC-4B6D-B834-D5581BD8A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1D35-16CD-41C0-A839-83AF08DF3808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F013-A5DC-4B6D-B834-D5581BD8A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1D35-16CD-41C0-A839-83AF08DF3808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F013-A5DC-4B6D-B834-D5581BD8A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1D35-16CD-41C0-A839-83AF08DF3808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F013-A5DC-4B6D-B834-D5581BD8A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1D35-16CD-41C0-A839-83AF08DF3808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F013-A5DC-4B6D-B834-D5581BD8A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51D35-16CD-41C0-A839-83AF08DF3808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F013-A5DC-4B6D-B834-D5581BD8A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7200" dirty="0" smtClean="0">
                <a:latin typeface="Monotype Corsiva" pitchFamily="66" charset="0"/>
              </a:rPr>
              <a:t>Правила поведения в столовой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0760" y="578645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Выполнила воспитатель: </a:t>
            </a:r>
            <a:r>
              <a:rPr lang="ru-RU" dirty="0" err="1" smtClean="0"/>
              <a:t>Бабасинова</a:t>
            </a:r>
            <a:r>
              <a:rPr lang="ru-RU" dirty="0" smtClean="0"/>
              <a:t> Э.Г.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42852"/>
            <a:ext cx="807249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Почему нельзя есть с ножа?</a:t>
            </a:r>
          </a:p>
          <a:p>
            <a:pPr algn="ctr"/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Можно поранить рот.</a:t>
            </a:r>
          </a:p>
          <a:p>
            <a:pPr algn="ctr"/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Как держать вилку и нож, если ты что-то режешь?</a:t>
            </a:r>
          </a:p>
          <a:p>
            <a:pPr algn="ctr"/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Вилку надо держать в левой руке, нож- в правой.</a:t>
            </a:r>
          </a:p>
          <a:p>
            <a:pPr algn="ctr"/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Как пользоваться салфеткой?</a:t>
            </a:r>
          </a:p>
          <a:p>
            <a:pPr algn="ctr"/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После еды вытереть губы ,а потом руки.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НЕ КРОШИ ХЛЕБ ЗРЯ,ДОЕДАЙ ВСЕ КОРКИ!</a:t>
            </a:r>
          </a:p>
          <a:p>
            <a:pPr algn="ctr"/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Не забывай ,сколько людей трудилось чтобы вырастить урожай, чтобы испечь хлеб</a:t>
            </a:r>
          </a:p>
          <a:p>
            <a:pPr algn="ctr"/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По окончании еды следует поблагодарить дежурных  в столовой, которые накрывали </a:t>
            </a:r>
            <a:r>
              <a:rPr lang="ru-RU" sz="3200" dirty="0">
                <a:solidFill>
                  <a:srgbClr val="00B0F0"/>
                </a:solidFill>
                <a:latin typeface="Monotype Corsiva" pitchFamily="66" charset="0"/>
              </a:rPr>
              <a:t> </a:t>
            </a:r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для вас на стол, и поваров приготовивших пищу.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00B050"/>
                </a:solidFill>
                <a:latin typeface="Monotype Corsiva" pitchFamily="66" charset="0"/>
              </a:rPr>
              <a:t>Закрепление полученных знаний проводится ежедневно в столовой, когда ученики обедают.</a:t>
            </a:r>
            <a:endParaRPr lang="ru-RU" sz="6600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Цели:</a:t>
            </a:r>
            <a:endParaRPr lang="ru-RU" sz="6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70C0"/>
                </a:solidFill>
                <a:latin typeface="Monotype Corsiva" pitchFamily="66" charset="0"/>
              </a:rPr>
              <a:t>1.Обучать детей правильно вести себя за столом;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70C0"/>
                </a:solidFill>
                <a:latin typeface="Monotype Corsiva" pitchFamily="66" charset="0"/>
              </a:rPr>
              <a:t>2.Словарная работа(проговаривание столовых приборов);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70C0"/>
                </a:solidFill>
                <a:latin typeface="Monotype Corsiva" pitchFamily="66" charset="0"/>
              </a:rPr>
              <a:t>3.Воспитывать уважительное отношение к  дежурным и поварам.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Зачем мыть руки перед едой?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1643050"/>
            <a:ext cx="45720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На немытых руках, фруктах, овощах есть микробы.</a:t>
            </a:r>
          </a:p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Немытые руки могут содержать яйца паразитов.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rgbClr val="FF0000"/>
                </a:solidFill>
                <a:latin typeface="Monotype Corsiva" pitchFamily="66" charset="0"/>
              </a:rPr>
              <a:t>Мой руки перед едой!!!</a:t>
            </a:r>
          </a:p>
          <a:p>
            <a:pPr algn="ctr">
              <a:buNone/>
            </a:pPr>
            <a:endParaRPr lang="ru-RU" sz="9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Почему нельзя разговаривать во время еды?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4800" dirty="0" smtClean="0">
                <a:solidFill>
                  <a:srgbClr val="92D050"/>
                </a:solidFill>
                <a:latin typeface="Monotype Corsiva" pitchFamily="66" charset="0"/>
              </a:rPr>
              <a:t>Когда человек говорит, надгортанник (перегородка) закрывает пищевод, по которому пища попадает в желудок.</a:t>
            </a:r>
            <a:endParaRPr lang="ru-RU" sz="4800" dirty="0">
              <a:solidFill>
                <a:srgbClr val="92D050"/>
              </a:solidFill>
              <a:latin typeface="Monotype Corsiva" pitchFamily="66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sz="4800" dirty="0" smtClean="0">
                <a:solidFill>
                  <a:srgbClr val="92D050"/>
                </a:solidFill>
                <a:latin typeface="Monotype Corsiva" pitchFamily="66" charset="0"/>
              </a:rPr>
              <a:t>Когда человек ест, надгортанник закрывает дыхательное горло, пища поступает в пищевод.</a:t>
            </a:r>
          </a:p>
          <a:p>
            <a:pPr>
              <a:lnSpc>
                <a:spcPct val="90000"/>
              </a:lnSpc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13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Как правильно накрыть стол?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6000" dirty="0" smtClean="0">
                <a:latin typeface="Monotype Corsiva" pitchFamily="66" charset="0"/>
              </a:rPr>
              <a:t>1.Расставить тарелки.</a:t>
            </a:r>
          </a:p>
          <a:p>
            <a:pPr algn="ctr">
              <a:buNone/>
            </a:pPr>
            <a:r>
              <a:rPr lang="ru-RU" sz="6000" dirty="0" smtClean="0">
                <a:latin typeface="Monotype Corsiva" pitchFamily="66" charset="0"/>
              </a:rPr>
              <a:t>2.Вилка должна лежать слева, углублением вверх ,ложка и нож справа.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l="-21000" t="1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Как правильно пользоваться приборами? 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00B050"/>
                </a:solidFill>
                <a:latin typeface="Monotype Corsiva" pitchFamily="66" charset="0"/>
              </a:rPr>
              <a:t>Два-три подготовленных ученика садятся за стол и показывают, как правильно держать вилку и ложку(держать пальцами ,а не зажимать в кулаке)</a:t>
            </a:r>
            <a:endParaRPr lang="ru-RU" sz="5400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Как правильно сидеть за столом?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FFC000"/>
                </a:solidFill>
                <a:latin typeface="Monotype Corsiva" pitchFamily="66" charset="0"/>
              </a:rPr>
              <a:t>Не разваливаться ,не болтать ногами ,не жестикулировать , не огладываться по сторонам во время еды.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FFC000"/>
                </a:solidFill>
                <a:latin typeface="Monotype Corsiva" pitchFamily="66" charset="0"/>
              </a:rPr>
              <a:t>Если локти лежат на столе ,то они занимают место предназначенное для тарелок.</a:t>
            </a:r>
            <a:endParaRPr lang="ru-RU" sz="5400" dirty="0">
              <a:solidFill>
                <a:srgbClr val="FFC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Как красиво есть?</a:t>
            </a:r>
            <a:endParaRPr lang="ru-RU" sz="5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B0F0"/>
                </a:solidFill>
                <a:latin typeface="Monotype Corsiva" pitchFamily="66" charset="0"/>
              </a:rPr>
              <a:t>Почему нельзя разговаривать с полным едой ртом?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B0F0"/>
                </a:solidFill>
                <a:latin typeface="Monotype Corsiva" pitchFamily="66" charset="0"/>
              </a:rPr>
              <a:t>Потому что можно подавиться или выронить пищу изо  рта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B0F0"/>
                </a:solidFill>
                <a:latin typeface="Monotype Corsiva" pitchFamily="66" charset="0"/>
              </a:rPr>
              <a:t>Следует сначала проглотить пищу ,а потом уже разговаривать.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B0F0"/>
                </a:solidFill>
                <a:latin typeface="Monotype Corsiva" pitchFamily="66" charset="0"/>
              </a:rPr>
              <a:t>Во время еды нельзя прихлёбывать громко ,стучать ложной по тарелке ,нужно стараться есть беззвучно.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333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Правила поведения в столовой </vt:lpstr>
      <vt:lpstr>Цели:</vt:lpstr>
      <vt:lpstr>Зачем мыть руки перед едой?</vt:lpstr>
      <vt:lpstr>Слайд 4</vt:lpstr>
      <vt:lpstr>Почему нельзя разговаривать во время еды?</vt:lpstr>
      <vt:lpstr>Как правильно накрыть стол?</vt:lpstr>
      <vt:lpstr>Как правильно пользоваться приборами? </vt:lpstr>
      <vt:lpstr>Как правильно сидеть за столом?</vt:lpstr>
      <vt:lpstr>Как красиво есть?</vt:lpstr>
      <vt:lpstr>Слайд 10</vt:lpstr>
      <vt:lpstr>Слайд 11</vt:lpstr>
    </vt:vector>
  </TitlesOfParts>
  <Company>111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в столовой </dc:title>
  <dc:creator>Нитай</dc:creator>
  <cp:lastModifiedBy>Нитай</cp:lastModifiedBy>
  <cp:revision>7</cp:revision>
  <dcterms:created xsi:type="dcterms:W3CDTF">2014-01-18T18:29:26Z</dcterms:created>
  <dcterms:modified xsi:type="dcterms:W3CDTF">2014-01-20T08:16:45Z</dcterms:modified>
</cp:coreProperties>
</file>