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8" r:id="rId3"/>
    <p:sldId id="282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85" r:id="rId12"/>
    <p:sldId id="283" r:id="rId13"/>
    <p:sldId id="287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590" y="1261265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втоматизация </a:t>
            </a:r>
          </a:p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звука </a:t>
            </a:r>
            <a:r>
              <a:rPr lang="ru-RU" sz="8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«Ц</a:t>
            </a:r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»</a:t>
            </a:r>
            <a:endParaRPr lang="ru-RU" sz="88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gray">
          <a:xfrm>
            <a:off x="323528" y="5167672"/>
            <a:ext cx="8712968" cy="88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Сурдопедагог  Плиева-</a:t>
            </a:r>
            <a:r>
              <a:rPr lang="ru-RU" sz="39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Гурциева</a:t>
            </a: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Л.Г.</a:t>
            </a:r>
            <a:endParaRPr lang="ru-RU" sz="3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7850" y="419817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5-6 занятие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184654" cy="301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199" y="3362907"/>
            <a:ext cx="8604448" cy="28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Вначале спинка языка круто выгнута и касается бу­горков за верхними зубами, кончик языка упирается в нижние зубы. Затем спинка языка опускается до положения,  занимаемого при произне­сении звука [С], а кончик языка остается на месте. Голосовые связки отдыхают, горло не дрожит (нет голоса).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298520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</a:rPr>
              <a:t>Артикуляционный профиль звука «Ц»</a:t>
            </a:r>
            <a:endParaRPr lang="ru-RU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слоги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картинки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1886" y="1196752"/>
            <a:ext cx="6226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ЦВЕ </a:t>
            </a:r>
            <a:r>
              <a:rPr lang="ru-RU" sz="4400" b="1" dirty="0"/>
              <a:t>– </a:t>
            </a:r>
            <a:r>
              <a:rPr lang="ru-RU" sz="4400" b="1" dirty="0" smtClean="0"/>
              <a:t>НЦЕ – СЦЕ  </a:t>
            </a:r>
            <a:endParaRPr lang="ru-RU" sz="44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3789040"/>
            <a:ext cx="8434486" cy="1428750"/>
            <a:chOff x="395536" y="3789040"/>
            <a:chExt cx="8434486" cy="142875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789040"/>
              <a:ext cx="190500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3789040"/>
              <a:ext cx="190500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789040"/>
              <a:ext cx="190500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3789040"/>
              <a:ext cx="180975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456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05437" y="978967"/>
            <a:ext cx="783131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6 </a:t>
            </a:r>
            <a:r>
              <a:rPr lang="ru-RU" sz="6000" b="1" dirty="0">
                <a:solidFill>
                  <a:srgbClr val="FF0000"/>
                </a:solidFill>
              </a:rPr>
              <a:t>занятие. 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Слуховое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звука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тексте и </a:t>
            </a: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знакомых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словах.</a:t>
            </a:r>
          </a:p>
        </p:txBody>
      </p:sp>
    </p:spTree>
    <p:extLst>
      <p:ext uri="{BB962C8B-B14F-4D97-AF65-F5344CB8AC3E}">
        <p14:creationId xmlns:p14="http://schemas.microsoft.com/office/powerpoint/2010/main" val="3468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03648" y="88756"/>
            <a:ext cx="756084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предложения, ответь на вопросы</a:t>
            </a:r>
            <a:endParaRPr lang="ru-RU" sz="3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3774" y="1196173"/>
            <a:ext cx="864096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люблю цветы. Особенно мне нравятся нарциссы.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вытираю лицо полотенцем.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Сцена в цирке называется ареной.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Артисты выступают на сцене. На ёлке висят разноцветные игрушки.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999" y="4437112"/>
            <a:ext cx="69259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Чем ты вытираешь лицо?</a:t>
            </a:r>
          </a:p>
          <a:p>
            <a:r>
              <a:rPr lang="ru-RU" sz="3000" dirty="0" smtClean="0"/>
              <a:t>Где лежит мыло?</a:t>
            </a:r>
          </a:p>
          <a:p>
            <a:r>
              <a:rPr lang="ru-RU" sz="3000" dirty="0" smtClean="0"/>
              <a:t>Как называется сцена в цирке?</a:t>
            </a:r>
          </a:p>
          <a:p>
            <a:r>
              <a:rPr lang="ru-RU" sz="3000" dirty="0" smtClean="0"/>
              <a:t>Как называется столица нашей Родины?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3503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Москва – столица России.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Москва – столица </a:t>
            </a:r>
            <a:r>
              <a:rPr lang="ru-RU" dirty="0" smtClean="0"/>
              <a:t>нашей Родины. Это большой и красивый город. В Москве много улиц и площадей. В центре нашей столицы находится Красная площадь. Центральная улица – улица Горького. Москва – это культурный центр нашей страны.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7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794519"/>
          </a:xfrm>
        </p:spPr>
        <p:txBody>
          <a:bodyPr/>
          <a:lstStyle/>
          <a:p>
            <a:r>
              <a:rPr lang="ru-RU" sz="4000" b="1" dirty="0" smtClean="0"/>
              <a:t>Содержание: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0079" y="1772816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занятие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звука «Ц».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звука «Ц» в позиции обратного слога.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прямого слога.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сочетании с наиболее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употребимыми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Слуховое восприятие звука в тексте и знакомых словах.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7544" y="603846"/>
            <a:ext cx="8281819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5 занятие. </a:t>
            </a:r>
          </a:p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Автоматизация </a:t>
            </a:r>
            <a:r>
              <a:rPr lang="ru-RU" sz="5500" b="1" dirty="0">
                <a:solidFill>
                  <a:srgbClr val="FF0000"/>
                </a:solidFill>
              </a:rPr>
              <a:t>звука «Ц»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в </a:t>
            </a:r>
            <a:r>
              <a:rPr lang="ru-RU" sz="6000" b="1" u="sng" dirty="0">
                <a:solidFill>
                  <a:srgbClr val="FF0000"/>
                </a:solidFill>
              </a:rPr>
              <a:t>сочетании с </a:t>
            </a:r>
            <a:r>
              <a:rPr lang="ru-RU" sz="6000" b="1" u="sng" dirty="0" smtClean="0">
                <a:solidFill>
                  <a:srgbClr val="FF0000"/>
                </a:solidFill>
              </a:rPr>
              <a:t>наиболее </a:t>
            </a:r>
          </a:p>
          <a:p>
            <a:pPr algn="ctr"/>
            <a:r>
              <a:rPr lang="ru-RU" sz="6000" b="1" u="sng" dirty="0" err="1" smtClean="0">
                <a:solidFill>
                  <a:srgbClr val="FF0000"/>
                </a:solidFill>
              </a:rPr>
              <a:t>употребимыми</a:t>
            </a:r>
            <a:r>
              <a:rPr lang="ru-RU" sz="6000" b="1" u="sng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6000" b="1" u="sng" dirty="0" smtClean="0">
                <a:solidFill>
                  <a:srgbClr val="FF0000"/>
                </a:solidFill>
              </a:rPr>
              <a:t>согласными</a:t>
            </a:r>
            <a:endParaRPr lang="ru-RU" sz="55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28" y="1159032"/>
            <a:ext cx="3993420" cy="50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64163" y="4221163"/>
            <a:ext cx="3287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b="1" dirty="0" err="1">
                <a:latin typeface="Arial" pitchFamily="34" charset="0"/>
              </a:rPr>
              <a:t>Бегемотик</a:t>
            </a:r>
            <a:r>
              <a:rPr lang="ru-RU" b="1" dirty="0">
                <a:latin typeface="Arial" pitchFamily="34" charset="0"/>
              </a:rPr>
              <a:t> рот открыл,</a:t>
            </a:r>
          </a:p>
          <a:p>
            <a:r>
              <a:rPr lang="ru-RU" b="1" dirty="0" err="1">
                <a:latin typeface="Arial" pitchFamily="34" charset="0"/>
              </a:rPr>
              <a:t>Подержал.Потом</a:t>
            </a:r>
            <a:r>
              <a:rPr lang="ru-RU" b="1" dirty="0">
                <a:latin typeface="Arial" pitchFamily="34" charset="0"/>
              </a:rPr>
              <a:t> закрыл.</a:t>
            </a:r>
          </a:p>
          <a:p>
            <a:r>
              <a:rPr lang="ru-RU" b="1" dirty="0">
                <a:latin typeface="Arial" pitchFamily="34" charset="0"/>
              </a:rPr>
              <a:t>Подразним мы бегемота —</a:t>
            </a:r>
          </a:p>
          <a:p>
            <a:r>
              <a:rPr lang="ru-RU" b="1" dirty="0">
                <a:latin typeface="Arial" pitchFamily="34" charset="0"/>
              </a:rPr>
              <a:t>Подшутить над ним охота.</a:t>
            </a:r>
          </a:p>
        </p:txBody>
      </p:sp>
    </p:spTree>
    <p:extLst>
      <p:ext uri="{BB962C8B-B14F-4D97-AF65-F5344CB8AC3E}">
        <p14:creationId xmlns:p14="http://schemas.microsoft.com/office/powerpoint/2010/main" val="10377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4191028" cy="52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08625" y="3284538"/>
            <a:ext cx="31384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Улыбается щенок,</a:t>
            </a:r>
          </a:p>
          <a:p>
            <a:r>
              <a:rPr lang="ru-RU" dirty="0">
                <a:latin typeface="Verdana" pitchFamily="34" charset="0"/>
              </a:rPr>
              <a:t>Зубки напоказ.</a:t>
            </a:r>
          </a:p>
          <a:p>
            <a:r>
              <a:rPr lang="ru-RU" dirty="0">
                <a:latin typeface="Verdana" pitchFamily="34" charset="0"/>
              </a:rPr>
              <a:t>Я бы точно так же смог, </a:t>
            </a:r>
          </a:p>
          <a:p>
            <a:r>
              <a:rPr lang="ru-RU" dirty="0">
                <a:latin typeface="Verdana" pitchFamily="34" charset="0"/>
              </a:rPr>
              <a:t>Вот, смотри. Сейчас.</a:t>
            </a:r>
          </a:p>
        </p:txBody>
      </p:sp>
    </p:spTree>
    <p:extLst>
      <p:ext uri="{BB962C8B-B14F-4D97-AF65-F5344CB8AC3E}">
        <p14:creationId xmlns:p14="http://schemas.microsoft.com/office/powerpoint/2010/main" val="6919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17" y="1124744"/>
            <a:ext cx="3927946" cy="519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48263" y="3933825"/>
            <a:ext cx="34655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Хоботок слоненок тянет,</a:t>
            </a:r>
          </a:p>
          <a:p>
            <a:r>
              <a:rPr lang="ru-RU">
                <a:latin typeface="Verdana" pitchFamily="34" charset="0"/>
              </a:rPr>
              <a:t>Он вот-вот банан достанет.</a:t>
            </a:r>
          </a:p>
          <a:p>
            <a:r>
              <a:rPr lang="ru-RU">
                <a:latin typeface="Verdana" pitchFamily="34" charset="0"/>
              </a:rPr>
              <a:t>Губки в трубочку сложи </a:t>
            </a:r>
          </a:p>
          <a:p>
            <a:r>
              <a:rPr lang="ru-RU">
                <a:latin typeface="Verdana" pitchFamily="34" charset="0"/>
              </a:rPr>
              <a:t>И слоненку покажи.</a:t>
            </a:r>
          </a:p>
        </p:txBody>
      </p:sp>
    </p:spTree>
    <p:extLst>
      <p:ext uri="{BB962C8B-B14F-4D97-AF65-F5344CB8AC3E}">
        <p14:creationId xmlns:p14="http://schemas.microsoft.com/office/powerpoint/2010/main" val="2407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7" y="1343541"/>
            <a:ext cx="3883791" cy="49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984" y="4293096"/>
            <a:ext cx="4494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Устала собачка и дышит устало. </a:t>
            </a:r>
          </a:p>
          <a:p>
            <a:r>
              <a:rPr lang="ru-RU" dirty="0">
                <a:latin typeface="Verdana" pitchFamily="34" charset="0"/>
              </a:rPr>
              <a:t>И даже за кошкою бегать не стала. </a:t>
            </a:r>
          </a:p>
          <a:p>
            <a:r>
              <a:rPr lang="ru-RU" dirty="0">
                <a:latin typeface="Verdana" pitchFamily="34" charset="0"/>
              </a:rPr>
              <a:t>Широкий язык отдохнет, полежит, </a:t>
            </a:r>
          </a:p>
          <a:p>
            <a:r>
              <a:rPr lang="ru-RU" dirty="0">
                <a:latin typeface="Verdana" pitchFamily="34" charset="0"/>
              </a:rPr>
              <a:t>И снова собачка за кошкой бежит.</a:t>
            </a:r>
          </a:p>
        </p:txBody>
      </p:sp>
    </p:spTree>
    <p:extLst>
      <p:ext uri="{BB962C8B-B14F-4D97-AF65-F5344CB8AC3E}">
        <p14:creationId xmlns:p14="http://schemas.microsoft.com/office/powerpoint/2010/main" val="3722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07302"/>
            <a:ext cx="3529136" cy="489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932363" y="4508500"/>
            <a:ext cx="381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Язык, как маятник часов, </a:t>
            </a:r>
          </a:p>
          <a:p>
            <a:r>
              <a:rPr lang="ru-RU" dirty="0">
                <a:latin typeface="Verdana" pitchFamily="34" charset="0"/>
              </a:rPr>
              <a:t>Качаться вновь и вновь готов.</a:t>
            </a:r>
          </a:p>
          <a:p>
            <a:r>
              <a:rPr lang="ru-RU" dirty="0">
                <a:latin typeface="Verdana" pitchFamily="34" charset="0"/>
              </a:rPr>
              <a:t>Котенок улыбается, </a:t>
            </a:r>
          </a:p>
          <a:p>
            <a:r>
              <a:rPr lang="ru-RU" dirty="0">
                <a:latin typeface="Verdana" pitchFamily="34" charset="0"/>
              </a:rPr>
              <a:t>Он, как и ты, старается.</a:t>
            </a:r>
          </a:p>
        </p:txBody>
      </p:sp>
    </p:spTree>
    <p:extLst>
      <p:ext uri="{BB962C8B-B14F-4D97-AF65-F5344CB8AC3E}">
        <p14:creationId xmlns:p14="http://schemas.microsoft.com/office/powerpoint/2010/main" val="9756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3763011" cy="45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8263" y="2708275"/>
            <a:ext cx="3605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Выгни язычок, как спинку</a:t>
            </a:r>
          </a:p>
          <a:p>
            <a:r>
              <a:rPr lang="ru-RU">
                <a:latin typeface="Verdana" pitchFamily="34" charset="0"/>
              </a:rPr>
              <a:t>Выгнул этот рыжий кот.</a:t>
            </a:r>
          </a:p>
          <a:p>
            <a:r>
              <a:rPr lang="ru-RU">
                <a:latin typeface="Verdana" pitchFamily="34" charset="0"/>
              </a:rPr>
              <a:t>Ну-ка, рассмотри картинку: </a:t>
            </a:r>
          </a:p>
          <a:p>
            <a:r>
              <a:rPr lang="ru-RU">
                <a:latin typeface="Verdana" pitchFamily="34" charset="0"/>
              </a:rPr>
              <a:t>Он по мостику идет.</a:t>
            </a:r>
          </a:p>
        </p:txBody>
      </p:sp>
    </p:spTree>
    <p:extLst>
      <p:ext uri="{BB962C8B-B14F-4D97-AF65-F5344CB8AC3E}">
        <p14:creationId xmlns:p14="http://schemas.microsoft.com/office/powerpoint/2010/main" val="18496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405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 слоги</vt:lpstr>
      <vt:lpstr>Презентация PowerPoint</vt:lpstr>
      <vt:lpstr>Презентация PowerPoint</vt:lpstr>
      <vt:lpstr>Москва – столица России.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Н</dc:title>
  <dc:creator>Бойкова О. В.</dc:creator>
  <cp:lastModifiedBy>111-3</cp:lastModifiedBy>
  <cp:revision>47</cp:revision>
  <dcterms:created xsi:type="dcterms:W3CDTF">2010-06-22T13:21:43Z</dcterms:created>
  <dcterms:modified xsi:type="dcterms:W3CDTF">2013-12-07T12:01:57Z</dcterms:modified>
</cp:coreProperties>
</file>