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277" r:id="rId3"/>
    <p:sldId id="272" r:id="rId4"/>
    <p:sldId id="269" r:id="rId5"/>
    <p:sldId id="274" r:id="rId6"/>
    <p:sldId id="260" r:id="rId7"/>
    <p:sldId id="267" r:id="rId8"/>
    <p:sldId id="266" r:id="rId9"/>
    <p:sldId id="262" r:id="rId10"/>
    <p:sldId id="261" r:id="rId11"/>
    <p:sldId id="257" r:id="rId12"/>
    <p:sldId id="25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660"/>
  </p:normalViewPr>
  <p:slideViewPr>
    <p:cSldViewPr>
      <p:cViewPr varScale="1">
        <p:scale>
          <a:sx n="52" d="100"/>
          <a:sy n="52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408ED8-EAD0-46C5-A0AC-A3DA6A8BFC55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838E85-5FE1-4A43-B78B-F24656FB8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6C0643-1AC6-4948-B10E-EFB5238B88C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0C3C-CF39-4B24-B840-1923BEC4B648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71D7F-0FE6-43F4-901D-1F6C70821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001255"/>
      </p:ext>
    </p:extLst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44ABA-3ECF-4405-89E9-06656A462847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9399A-FF8F-4C3C-A84C-BBAF1EBD0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83688"/>
      </p:ext>
    </p:extLst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6192-FBB9-4B31-8E58-CC05F81396EE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0686B-6A0D-41FC-8176-6D06F8F6A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88108"/>
      </p:ext>
    </p:extLst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A1A93-5A22-472B-A58A-AA3666B7720F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BEF65-8CF4-4EC6-A66D-9B3A09D8C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16901"/>
      </p:ext>
    </p:extLst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BF54-8F1E-44A1-9D19-D47D562EC419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9BD2-5CEF-4168-9A91-30569AD66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592343"/>
      </p:ext>
    </p:extLst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EEAE-3B54-4AE8-8396-C2B6113BF624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AFB3A-7C7C-4AA1-9C2F-47387B013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60895"/>
      </p:ext>
    </p:extLst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78355-8A22-4C9E-A88B-F105019D1DC3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1533-96BC-4D2B-9DC5-1728B6E5A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850731"/>
      </p:ext>
    </p:extLst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A3EA-24DF-4FC8-AC96-66F06FE13228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B2B1A-7359-4222-BFF0-E86613A1D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13921"/>
      </p:ext>
    </p:extLst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B21C9-6B6A-42B5-B4B9-D2A7D37063E4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0035-DF0F-4875-BA45-6FFBB2219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208053"/>
      </p:ext>
    </p:extLst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55E1-4BE1-4CAD-8493-470BC4B6F50D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A2392-6D39-4943-97C6-E890197E2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96690"/>
      </p:ext>
    </p:extLst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AB8E-A74F-4406-9665-1215C6E66FC9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7AF6D-A657-43A2-9472-6C2F1913F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682837"/>
      </p:ext>
    </p:extLst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B4A003-B240-4A0E-ABDC-3556E6AC2F61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F7769F-AE06-478F-B7FF-458F4C983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Великий гений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Коста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2" name="Picture 4" descr="F:\Атттттт14\Хубулова для аттестации\Безимени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080001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59_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1079913">
            <a:off x="701183" y="567767"/>
            <a:ext cx="3086643" cy="3851284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Documents and Settings\Администратор\Рабочий стол\коста\5110-0031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91438">
            <a:off x="3886020" y="3819114"/>
            <a:ext cx="2571750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Documents and Settings\Администратор\Рабочий стол\коста\fandy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500042"/>
            <a:ext cx="2671780" cy="34510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2786082" cy="3714776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0_1438a_89f9d9df_X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56469">
            <a:off x="5759083" y="751245"/>
            <a:ext cx="2357453" cy="45335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ang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92448">
            <a:off x="3357554" y="3352798"/>
            <a:ext cx="2143140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438d_b52ece94_X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2286016" cy="3007915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e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1959">
            <a:off x="5995972" y="785941"/>
            <a:ext cx="2405560" cy="32074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0_14389_4a9a61d5_X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05919">
            <a:off x="1513088" y="3267436"/>
            <a:ext cx="4841902" cy="30019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F:\Атттттт14\Хубулова для аттестации\Безимени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" y="0"/>
            <a:ext cx="89868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3"/>
          <p:cNvSpPr>
            <a:spLocks noGrp="1"/>
          </p:cNvSpPr>
          <p:nvPr>
            <p:ph type="body" idx="1"/>
          </p:nvPr>
        </p:nvSpPr>
        <p:spPr>
          <a:xfrm>
            <a:off x="1187450" y="476250"/>
            <a:ext cx="7345363" cy="5649913"/>
          </a:xfrm>
        </p:spPr>
        <p:txBody>
          <a:bodyPr/>
          <a:lstStyle/>
          <a:p>
            <a:pPr eaLnBrk="1" hangingPunct="1"/>
            <a:r>
              <a:rPr lang="ru-RU" sz="4400" b="1" dirty="0" smtClean="0"/>
              <a:t>Я </a:t>
            </a:r>
            <a:r>
              <a:rPr lang="ru-RU" sz="4400" b="1" dirty="0" err="1" smtClean="0"/>
              <a:t>счастия</a:t>
            </a:r>
            <a:r>
              <a:rPr lang="ru-RU" sz="4400" b="1" dirty="0" smtClean="0"/>
              <a:t> не знал , но я готов свободу,</a:t>
            </a:r>
            <a:br>
              <a:rPr lang="ru-RU" sz="4400" b="1" dirty="0" smtClean="0"/>
            </a:br>
            <a:r>
              <a:rPr lang="ru-RU" sz="4400" b="1" dirty="0" smtClean="0"/>
              <a:t>Которой я привык , как счастьем , дорожить,</a:t>
            </a:r>
            <a:br>
              <a:rPr lang="ru-RU" sz="4400" b="1" dirty="0" smtClean="0"/>
            </a:br>
            <a:r>
              <a:rPr lang="ru-RU" sz="4400" b="1" dirty="0" smtClean="0"/>
              <a:t>Отдать за шаг один , который бы народу</a:t>
            </a:r>
            <a:br>
              <a:rPr lang="ru-RU" sz="4400" b="1" dirty="0" smtClean="0"/>
            </a:br>
            <a:r>
              <a:rPr lang="ru-RU" sz="4400" b="1" dirty="0" smtClean="0"/>
              <a:t>Я мог когда-нибудь к свободе проложить.</a:t>
            </a:r>
          </a:p>
        </p:txBody>
      </p:sp>
    </p:spTree>
  </p:cSld>
  <p:clrMapOvr>
    <a:masterClrMapping/>
  </p:clrMapOvr>
  <p:transition spd="slow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1" name="Picture 5" descr="F:\Атттттт14\Хубулова для аттестации\Безимени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F:\Атттттт14\Хубулова для аттестации\Безимени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" y="4584"/>
            <a:ext cx="9137888" cy="68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Место рождения Коста – с.Нар</a:t>
            </a:r>
          </a:p>
        </p:txBody>
      </p:sp>
      <p:pic>
        <p:nvPicPr>
          <p:cNvPr id="4" name="Picture 5" descr="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4625" y="1428750"/>
            <a:ext cx="3579813" cy="5143500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50" name="Picture 6" descr="F:\Атттттт14\Хубулова для аттестации\Безимени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08436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F:\Атттттт14\Хубулова для аттестации\Безимени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3390080" cy="274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Фото08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1031570">
            <a:off x="5443275" y="379587"/>
            <a:ext cx="2926080" cy="3901440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3" name="Picture 5" descr="F:\Атттттт14\Хубулова для аттестации\Безимени-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0" y="34296"/>
            <a:ext cx="3180146" cy="419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Фото069"/>
          <p:cNvPicPr>
            <a:picLocks noChangeAspect="1" noChangeArrowheads="1"/>
          </p:cNvPicPr>
          <p:nvPr/>
        </p:nvPicPr>
        <p:blipFill>
          <a:blip r:embed="rId2" cstate="print"/>
          <a:srcRect r="22279"/>
          <a:stretch>
            <a:fillRect/>
          </a:stretch>
        </p:blipFill>
        <p:spPr bwMode="auto">
          <a:xfrm rot="1153383">
            <a:off x="5636598" y="577520"/>
            <a:ext cx="2498332" cy="4286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2938" y="571500"/>
            <a:ext cx="5572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В доме Коста</a:t>
            </a:r>
          </a:p>
        </p:txBody>
      </p:sp>
      <p:pic>
        <p:nvPicPr>
          <p:cNvPr id="9221" name="Picture 5" descr="F:\Атттттт14\Хубулова для аттестации\Безимени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143116"/>
            <a:ext cx="4264788" cy="40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Изображение 1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29312">
            <a:off x="424560" y="655947"/>
            <a:ext cx="4700037" cy="35250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 descr="1810200866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2" y="3393281"/>
            <a:ext cx="4286280" cy="3214710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" y="357188"/>
            <a:ext cx="8429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Памятники Коста в Наре</a:t>
            </a:r>
          </a:p>
        </p:txBody>
      </p:sp>
      <p:pic>
        <p:nvPicPr>
          <p:cNvPr id="11269" name="Picture 5" descr="F:\Атттттт14\Хубулова для аттестации\Безимени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701096" cy="45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26</Words>
  <Application>Microsoft Office PowerPoint</Application>
  <PresentationFormat>Экран (4:3)</PresentationFormat>
  <Paragraphs>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Великий гений Коста</vt:lpstr>
      <vt:lpstr>Презентация PowerPoint</vt:lpstr>
      <vt:lpstr>Презентация PowerPoint</vt:lpstr>
      <vt:lpstr>Место рождения Коста – с.Нар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RUVAREZ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PUTNIK</dc:creator>
  <cp:lastModifiedBy>111-3</cp:lastModifiedBy>
  <cp:revision>21</cp:revision>
  <dcterms:created xsi:type="dcterms:W3CDTF">2009-03-14T15:23:45Z</dcterms:created>
  <dcterms:modified xsi:type="dcterms:W3CDTF">2014-01-25T03:02:12Z</dcterms:modified>
</cp:coreProperties>
</file>