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0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BB8EE-C60E-4C9F-A557-6ACF177C2BDC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3AC70-D0FE-4753-B7D8-F116C0C05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3AC70-D0FE-4753-B7D8-F116C0C05F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4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БАЛЛАЕВА Ф.Г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8361" y="3791119"/>
            <a:ext cx="604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«Фрукты и Овощи»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1838" y="866175"/>
            <a:ext cx="4939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Внеклассное мероприятие на тему: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F:\Атттттт14\Фатима Бал\Безимени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04" y="290810"/>
            <a:ext cx="4181238" cy="31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25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589" y="576648"/>
            <a:ext cx="9003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Цель занятия: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☻ Ознакомить учащихся с понятиями «фрукты и овощи».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☻ Повторить словарь.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☻Развивать диалог учащихся.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☻Закрепить названия фруктов и овощей.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90" y="2861111"/>
            <a:ext cx="4139543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1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тттттт14\Фатима Бал\Безимени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22" y="98856"/>
            <a:ext cx="7890462" cy="65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850" y="1959367"/>
            <a:ext cx="780260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О</a:t>
            </a: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вощи и фрукты необходимо тщательно мыть, чтобы смыть грязь, микробы, иначе они принесут не </a:t>
            </a:r>
            <a:r>
              <a:rPr kumimoji="0" lang="ru-RU" sz="3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пользу,а</a:t>
            </a: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 вред!</a:t>
            </a:r>
            <a:b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97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378" y="856735"/>
            <a:ext cx="3352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над понятием «фрукты».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Воспитатель поясняет;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☺ Яблоко-фрукт;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☺Банан-фрукт;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☺Апельсин-фрукт.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Все вместе фрукты.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90" y="640492"/>
            <a:ext cx="4574746" cy="3431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F:\Атттттт14\Фатима Бал\Безимени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4" y="3849302"/>
            <a:ext cx="2973629" cy="22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8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6778"/>
            <a:ext cx="3285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над понятием «овощи».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☺Морковь-овощ;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☺Лук-овощ;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☺Редис-овощ.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Все вместе овощи.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37" y="5453449"/>
            <a:ext cx="10048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Учащиеся находят карточки с фруктами овощами и прикрепляют их к </a:t>
            </a:r>
            <a:r>
              <a:rPr lang="ru-RU" dirty="0" err="1" smtClean="0">
                <a:solidFill>
                  <a:srgbClr val="FFFF00"/>
                </a:solidFill>
              </a:rPr>
              <a:t>доске,при</a:t>
            </a:r>
            <a:r>
              <a:rPr lang="ru-RU" dirty="0" smtClean="0">
                <a:solidFill>
                  <a:srgbClr val="FFFF00"/>
                </a:solidFill>
              </a:rPr>
              <a:t> этом проговаривая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Названия овощей и фруктов.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6" y="3179122"/>
            <a:ext cx="2951893" cy="2213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4063">
            <a:off x="3896497" y="2994602"/>
            <a:ext cx="2754184" cy="206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F:\Атттттт14\Фатима Бал\Безимени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0" y="245505"/>
            <a:ext cx="4333100" cy="33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33" y="84092"/>
            <a:ext cx="9952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«Что растёт на грядке и в саду?»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119" y="1304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Золотистый и полезный,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Витаминный, хотя резкий,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Горький вкус имеет он…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Обжигает… Не лимон.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13" y="1100258"/>
            <a:ext cx="1859441" cy="1609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843" y="34054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Золотистый и полезный,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Витаминный, хотя резкий,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Горький вкус имеет он…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Обжигает… Не лимон.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79" y="3705493"/>
            <a:ext cx="1359526" cy="14448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0087" y="56348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Сладок он, но толстокож,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чуть-чуть на серп похож.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24" y="5482640"/>
            <a:ext cx="1493649" cy="1499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22076" y="9341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Огородная краля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Скрылась в подвале,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Ярко-жёлтая на цвет,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коса-то, как букет.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232">
            <a:off x="9291814" y="1072823"/>
            <a:ext cx="1566808" cy="16643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86324" y="24195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оранжевой кожей,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мячик похожий,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 центре не пусто,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сочно и вкусно.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41" y="2655612"/>
            <a:ext cx="2121592" cy="14997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27590" y="39200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почти как апельсин,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толстой кожей, сочный,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лишь один -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Кислый очень, очень. 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944" y="4082180"/>
            <a:ext cx="1621677" cy="12193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262551" y="54204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 толстуха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Надела уйму юбок.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как балерина,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листьев пелерина.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02" y="5171564"/>
            <a:ext cx="149974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3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261098"/>
            <a:ext cx="1348863" cy="1346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558" y="1095632"/>
            <a:ext cx="142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яблоко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2" y="1847335"/>
            <a:ext cx="1967814" cy="1311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741" y="254549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слива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1070" y="3056238"/>
            <a:ext cx="214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корзина с фруктами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3664631"/>
            <a:ext cx="1855573" cy="2399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4213" y="5511114"/>
            <a:ext cx="76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груша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58" y="502404"/>
            <a:ext cx="2483193" cy="22106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06" y="4059194"/>
            <a:ext cx="1581912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1070" y="6590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6303" y="5807676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виноград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6" y="1692653"/>
            <a:ext cx="1927782" cy="18625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62768" y="12802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лимон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2" y="4034404"/>
            <a:ext cx="1731018" cy="2555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83611" y="4291914"/>
            <a:ext cx="17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ваза с фруктами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3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2" y="307889"/>
            <a:ext cx="1524000" cy="144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3" y="2213754"/>
            <a:ext cx="2531076" cy="1923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5" y="4250724"/>
            <a:ext cx="2866535" cy="2138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38" y="193589"/>
            <a:ext cx="3093307" cy="2319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91" y="4384330"/>
            <a:ext cx="2471351" cy="2293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0" y="4250724"/>
            <a:ext cx="1767528" cy="1767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4876" y="543697"/>
            <a:ext cx="9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капуста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22" y="267729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лук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2270" y="4769708"/>
            <a:ext cx="21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Корзина с овощами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7680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репа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67265"/>
            <a:ext cx="102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морковь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4270" y="3385751"/>
            <a:ext cx="121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картофель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2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999" y="463033"/>
            <a:ext cx="6229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Подведение итогов.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876" y="2026508"/>
            <a:ext cx="4181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Закрепили названия фруктов и овощей;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Научились различать фрукты от овощей;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Дети узнали где растут фрукты и овощи.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1579</TotalTime>
  <Words>200</Words>
  <Application>Microsoft Office PowerPoint</Application>
  <PresentationFormat>Произвольный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111-3</cp:lastModifiedBy>
  <cp:revision>13</cp:revision>
  <dcterms:created xsi:type="dcterms:W3CDTF">2014-01-18T17:05:44Z</dcterms:created>
  <dcterms:modified xsi:type="dcterms:W3CDTF">2014-01-25T03:31:45Z</dcterms:modified>
</cp:coreProperties>
</file>