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5D8C-57EB-4DC1-8D05-77D3A8C59B5A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5492-8EFE-4A29-A0D2-84A358B40E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5D8C-57EB-4DC1-8D05-77D3A8C59B5A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5492-8EFE-4A29-A0D2-84A358B40E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5D8C-57EB-4DC1-8D05-77D3A8C59B5A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5492-8EFE-4A29-A0D2-84A358B40E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5D8C-57EB-4DC1-8D05-77D3A8C59B5A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5492-8EFE-4A29-A0D2-84A358B40E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5D8C-57EB-4DC1-8D05-77D3A8C59B5A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5492-8EFE-4A29-A0D2-84A358B40E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5D8C-57EB-4DC1-8D05-77D3A8C59B5A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5492-8EFE-4A29-A0D2-84A358B40E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5D8C-57EB-4DC1-8D05-77D3A8C59B5A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5492-8EFE-4A29-A0D2-84A358B40E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5D8C-57EB-4DC1-8D05-77D3A8C59B5A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5492-8EFE-4A29-A0D2-84A358B40E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5D8C-57EB-4DC1-8D05-77D3A8C59B5A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5492-8EFE-4A29-A0D2-84A358B40E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5D8C-57EB-4DC1-8D05-77D3A8C59B5A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5492-8EFE-4A29-A0D2-84A358B40E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5D8C-57EB-4DC1-8D05-77D3A8C59B5A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145492-8EFE-4A29-A0D2-84A358B40E0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1E5D8C-57EB-4DC1-8D05-77D3A8C59B5A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145492-8EFE-4A29-A0D2-84A358B40E0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Драгоценные камни</a:t>
            </a:r>
            <a:endParaRPr lang="ru-RU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000760" y="4786322"/>
            <a:ext cx="28575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Выполнила воспитатель </a:t>
            </a:r>
            <a:r>
              <a:rPr lang="ru-RU" sz="2800" dirty="0" err="1" smtClean="0"/>
              <a:t>Бабасинова</a:t>
            </a:r>
            <a:r>
              <a:rPr lang="ru-RU" sz="2800" dirty="0" smtClean="0"/>
              <a:t> Э.Г.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196290" cy="49466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 силе преломления и отражения света, красоте игры камня и ценности на первом месте окажется бесцветный бриллиант ,то есть </a:t>
            </a:r>
            <a:r>
              <a:rPr lang="ru-RU" sz="2800" dirty="0" err="1" smtClean="0"/>
              <a:t>отшливофанный</a:t>
            </a:r>
            <a:r>
              <a:rPr lang="ru-RU" sz="2800" dirty="0" smtClean="0"/>
              <a:t> алмаз чистой воды.</a:t>
            </a:r>
          </a:p>
          <a:p>
            <a:r>
              <a:rPr lang="ru-RU" sz="2800" dirty="0" smtClean="0"/>
              <a:t>На втором месте после бриллианта в шкале драгоценных камней стоит густо-окрашенный в </a:t>
            </a:r>
            <a:r>
              <a:rPr lang="ru-RU" sz="2800" dirty="0" err="1" smtClean="0"/>
              <a:t>кармино</a:t>
            </a:r>
            <a:r>
              <a:rPr lang="ru-RU" sz="2800" dirty="0" smtClean="0"/>
              <a:t> -красный цвет ,без прожилок и трещинок ,совершенно -прозрачный рубин.</a:t>
            </a:r>
          </a:p>
          <a:p>
            <a:r>
              <a:rPr lang="ru-RU" sz="2800" dirty="0" smtClean="0"/>
              <a:t>Третье место занимал изумруд густо-зелёного цвета ,прозрачный , без изъяна. 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rill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0"/>
            <a:ext cx="3810028" cy="2857520"/>
          </a:xfrm>
        </p:spPr>
      </p:pic>
      <p:sp>
        <p:nvSpPr>
          <p:cNvPr id="5" name="TextBox 4"/>
          <p:cNvSpPr txBox="1"/>
          <p:nvPr/>
        </p:nvSpPr>
        <p:spPr>
          <a:xfrm>
            <a:off x="500034" y="3143248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Бриллиант</a:t>
            </a:r>
            <a:endParaRPr lang="ru-RU" sz="3600" dirty="0"/>
          </a:p>
        </p:txBody>
      </p:sp>
      <p:pic>
        <p:nvPicPr>
          <p:cNvPr id="6" name="Рисунок 5" descr="Руби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1"/>
            <a:ext cx="3786214" cy="28688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15074" y="3071810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Рубин</a:t>
            </a:r>
            <a:endParaRPr lang="ru-RU" sz="3600" dirty="0"/>
          </a:p>
        </p:txBody>
      </p:sp>
      <p:pic>
        <p:nvPicPr>
          <p:cNvPr id="8" name="Рисунок 7" descr="stool-jewel.w65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3786190"/>
            <a:ext cx="3398219" cy="27954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00826" y="5857892"/>
            <a:ext cx="2002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Изумруд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686800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Четвёртое место на </a:t>
            </a:r>
            <a:r>
              <a:rPr lang="ru-RU" sz="2800" dirty="0" err="1" smtClean="0"/>
              <a:t>равне</a:t>
            </a:r>
            <a:r>
              <a:rPr lang="ru-RU" sz="2800" dirty="0" smtClean="0"/>
              <a:t> с настоящим кроваво- красным камнем рубином занимает сапфир.</a:t>
            </a:r>
            <a:endParaRPr lang="ru-RU" sz="2800" dirty="0"/>
          </a:p>
        </p:txBody>
      </p:sp>
      <p:pic>
        <p:nvPicPr>
          <p:cNvPr id="4" name="Рисунок 3" descr="zafiro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143116"/>
            <a:ext cx="5072098" cy="44801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57818" y="6072206"/>
            <a:ext cx="1538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Сапфир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686800" cy="4525963"/>
          </a:xfrm>
        </p:spPr>
        <p:txBody>
          <a:bodyPr/>
          <a:lstStyle/>
          <a:p>
            <a:r>
              <a:rPr lang="ru-RU" dirty="0" smtClean="0"/>
              <a:t>После сапфиров идут жемчуг и полудрагоценные </a:t>
            </a:r>
            <a:r>
              <a:rPr lang="ru-RU" dirty="0" err="1" smtClean="0"/>
              <a:t>камни:аквамарин,аметист,бирюза,топаз</a:t>
            </a:r>
            <a:r>
              <a:rPr lang="ru-RU" dirty="0" smtClean="0"/>
              <a:t> и другие.</a:t>
            </a:r>
            <a:endParaRPr lang="ru-RU" dirty="0"/>
          </a:p>
        </p:txBody>
      </p:sp>
      <p:pic>
        <p:nvPicPr>
          <p:cNvPr id="4" name="Рисунок 3" descr="139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000240"/>
            <a:ext cx="2857520" cy="24851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00166" y="4000504"/>
            <a:ext cx="1752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Аквамарин</a:t>
            </a:r>
            <a:endParaRPr lang="ru-RU" sz="2400" dirty="0"/>
          </a:p>
        </p:txBody>
      </p:sp>
      <p:pic>
        <p:nvPicPr>
          <p:cNvPr id="6" name="Рисунок 5" descr="0000015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2000240"/>
            <a:ext cx="2500330" cy="25003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00562" y="4000504"/>
            <a:ext cx="1370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Аметист</a:t>
            </a:r>
            <a:endParaRPr lang="ru-RU" sz="2400" dirty="0"/>
          </a:p>
        </p:txBody>
      </p:sp>
      <p:pic>
        <p:nvPicPr>
          <p:cNvPr id="8" name="Рисунок 7" descr="0909f925f23a7c248b821aeb8e1fbd2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2000240"/>
            <a:ext cx="2714612" cy="25003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786710" y="4000504"/>
            <a:ext cx="127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Бирюза</a:t>
            </a:r>
            <a:endParaRPr lang="ru-RU" sz="2400" dirty="0"/>
          </a:p>
        </p:txBody>
      </p:sp>
      <p:pic>
        <p:nvPicPr>
          <p:cNvPr id="10" name="Рисунок 9" descr="2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4572008"/>
            <a:ext cx="2714644" cy="213878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72066" y="6143644"/>
            <a:ext cx="995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Топаз</a:t>
            </a:r>
            <a:endParaRPr lang="ru-RU" sz="2400" dirty="0"/>
          </a:p>
        </p:txBody>
      </p:sp>
      <p:pic>
        <p:nvPicPr>
          <p:cNvPr id="12" name="Рисунок 11" descr="e1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1538" y="4572008"/>
            <a:ext cx="2786082" cy="21144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928794" y="6072206"/>
            <a:ext cx="1274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Жемчуг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829676" cy="464347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Самоцветы(</a:t>
            </a:r>
            <a:r>
              <a:rPr lang="ru-RU" sz="2800" dirty="0" err="1" smtClean="0"/>
              <a:t>ограночный</a:t>
            </a:r>
            <a:r>
              <a:rPr lang="ru-RU" sz="2800" dirty="0" smtClean="0"/>
              <a:t> материал) делятся на две </a:t>
            </a:r>
            <a:r>
              <a:rPr lang="ru-RU" sz="2800" dirty="0" err="1" smtClean="0"/>
              <a:t>группы.Первая</a:t>
            </a:r>
            <a:r>
              <a:rPr lang="ru-RU" sz="2800" dirty="0" smtClean="0"/>
              <a:t> группа делится на три порядка:</a:t>
            </a:r>
          </a:p>
          <a:p>
            <a:r>
              <a:rPr lang="ru-RU" sz="2800" dirty="0" err="1" smtClean="0"/>
              <a:t>Алмаз,сапфир,рубин,александрит,изумруд</a:t>
            </a:r>
            <a:r>
              <a:rPr lang="ru-RU" sz="2800" dirty="0" smtClean="0"/>
              <a:t>, хризоберилл.</a:t>
            </a:r>
          </a:p>
          <a:p>
            <a:r>
              <a:rPr lang="ru-RU" sz="2800" dirty="0" err="1" smtClean="0"/>
              <a:t>Топаз,аквамарин,берилл,турмалин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красный,аметист</a:t>
            </a:r>
            <a:r>
              <a:rPr lang="ru-RU" sz="2800" dirty="0" smtClean="0"/>
              <a:t>(кровяной) </a:t>
            </a:r>
            <a:r>
              <a:rPr lang="ru-RU" sz="2800" dirty="0" err="1" smtClean="0"/>
              <a:t>циркон,опал</a:t>
            </a:r>
            <a:r>
              <a:rPr lang="ru-RU" sz="2800" dirty="0" smtClean="0"/>
              <a:t> благородный.</a:t>
            </a:r>
          </a:p>
          <a:p>
            <a:r>
              <a:rPr lang="ru-RU" sz="2800" dirty="0" err="1" smtClean="0"/>
              <a:t>Гранат,бирюза,турмалин,горный</a:t>
            </a:r>
            <a:r>
              <a:rPr lang="ru-RU" sz="2800" dirty="0" smtClean="0"/>
              <a:t> </a:t>
            </a:r>
            <a:r>
              <a:rPr lang="ru-RU" sz="2800" dirty="0" err="1" smtClean="0"/>
              <a:t>хрусталь,аметист,халцедон,агат,янтарь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686800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Вторая группа имеет четыре порядка</a:t>
            </a:r>
          </a:p>
          <a:p>
            <a:r>
              <a:rPr lang="ru-RU" sz="2800" dirty="0" err="1" smtClean="0"/>
              <a:t>Нефрит,лазурит</a:t>
            </a:r>
            <a:r>
              <a:rPr lang="ru-RU" sz="2800" dirty="0" smtClean="0"/>
              <a:t> ,малахит, </a:t>
            </a:r>
            <a:r>
              <a:rPr lang="ru-RU" sz="2800" dirty="0" err="1" smtClean="0"/>
              <a:t>розовый</a:t>
            </a:r>
            <a:r>
              <a:rPr lang="ru-RU" sz="2800" dirty="0" smtClean="0"/>
              <a:t> кварц</a:t>
            </a:r>
          </a:p>
          <a:p>
            <a:r>
              <a:rPr lang="ru-RU" sz="2800" dirty="0" smtClean="0"/>
              <a:t>Обсидиан ,мраморный оникс ,агат и другие.</a:t>
            </a:r>
          </a:p>
          <a:p>
            <a:r>
              <a:rPr lang="ru-RU" sz="2800" dirty="0" smtClean="0"/>
              <a:t>Гипс ,ангидрит ,мрамор ,</a:t>
            </a:r>
            <a:r>
              <a:rPr lang="ru-RU" sz="2800" dirty="0" err="1" smtClean="0"/>
              <a:t>лабродарит</a:t>
            </a:r>
            <a:endParaRPr lang="ru-RU" sz="2800" dirty="0" smtClean="0"/>
          </a:p>
          <a:p>
            <a:r>
              <a:rPr lang="ru-RU" sz="2800" dirty="0" smtClean="0"/>
              <a:t>Жемчуг ,коралл ,янтарь, агат.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Наглядные пособия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Ювелирные изделия(кольца ,серьги)</a:t>
            </a:r>
          </a:p>
          <a:p>
            <a:pPr>
              <a:buNone/>
            </a:pPr>
            <a:r>
              <a:rPr lang="ru-RU" dirty="0" smtClean="0"/>
              <a:t>Из алмаза , жемчуга ,изумруда.</a:t>
            </a:r>
          </a:p>
          <a:p>
            <a:pPr>
              <a:buNone/>
            </a:pPr>
            <a:r>
              <a:rPr lang="ru-RU" dirty="0" smtClean="0"/>
              <a:t>Цветные фото «Минералы и драгоценные камни»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357298"/>
            <a:ext cx="8229600" cy="4389120"/>
          </a:xfrm>
        </p:spPr>
        <p:txBody>
          <a:bodyPr/>
          <a:lstStyle/>
          <a:p>
            <a:r>
              <a:rPr lang="ru-RU" dirty="0" smtClean="0"/>
              <a:t>Воспитатель: Ребята ,понравилось ли вам тема нашего занятия «Драгоценные камни»?</a:t>
            </a:r>
            <a:br>
              <a:rPr lang="ru-RU" dirty="0" smtClean="0"/>
            </a:br>
            <a:r>
              <a:rPr lang="ru-RU" dirty="0" smtClean="0"/>
              <a:t>Гита: Мне было очень интересно!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Стелла</a:t>
            </a:r>
            <a:r>
              <a:rPr lang="ru-RU" dirty="0" smtClean="0"/>
              <a:t>: Мне тоже ,я никогда не видела столько красивых камней!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Цель:</a:t>
            </a:r>
          </a:p>
          <a:p>
            <a:pPr>
              <a:buNone/>
            </a:pPr>
            <a:r>
              <a:rPr lang="ru-RU" dirty="0" smtClean="0"/>
              <a:t>1.Ознакомить детей с богатством камней в нашей стране.</a:t>
            </a:r>
          </a:p>
          <a:p>
            <a:pPr>
              <a:buNone/>
            </a:pPr>
            <a:r>
              <a:rPr lang="ru-RU" dirty="0" smtClean="0"/>
              <a:t>2.Обогащать словарный запас детей.</a:t>
            </a:r>
          </a:p>
          <a:p>
            <a:pPr>
              <a:buNone/>
            </a:pPr>
            <a:r>
              <a:rPr lang="ru-RU" dirty="0" smtClean="0"/>
              <a:t>3.Рассказать и показать детям камни и изделия из них.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Самоцветы</a:t>
            </a:r>
          </a:p>
          <a:p>
            <a:pPr>
              <a:buNone/>
            </a:pPr>
            <a:r>
              <a:rPr lang="ru-RU" sz="2800" dirty="0" smtClean="0"/>
              <a:t>Цветные камни</a:t>
            </a:r>
          </a:p>
          <a:p>
            <a:pPr>
              <a:buNone/>
            </a:pPr>
            <a:r>
              <a:rPr lang="ru-RU" sz="2800" dirty="0" smtClean="0"/>
              <a:t>Прозрачный -непрозрачный </a:t>
            </a:r>
          </a:p>
          <a:p>
            <a:pPr>
              <a:buNone/>
            </a:pPr>
            <a:r>
              <a:rPr lang="ru-RU" sz="2800" dirty="0" smtClean="0"/>
              <a:t>Ювелирные изделия</a:t>
            </a:r>
          </a:p>
          <a:p>
            <a:pPr>
              <a:buNone/>
            </a:pPr>
            <a:r>
              <a:rPr lang="ru-RU" sz="2800" dirty="0" smtClean="0"/>
              <a:t>Шлифовка</a:t>
            </a:r>
          </a:p>
          <a:p>
            <a:pPr>
              <a:buNone/>
            </a:pPr>
            <a:r>
              <a:rPr lang="ru-RU" sz="2800" dirty="0" smtClean="0"/>
              <a:t>Огранка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Мир драгоценных камней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Сверкающие всеми цветами радуги самоцветы доставляют людям огромное эстетическое наслаждение . В нашей стране имеются месторождения самых разнообразных видов самоцветов:</a:t>
            </a:r>
            <a:br>
              <a:rPr lang="ru-RU" sz="2800" dirty="0" smtClean="0"/>
            </a:br>
            <a:r>
              <a:rPr lang="ru-RU" sz="2800" dirty="0" smtClean="0"/>
              <a:t>Алмаза , изумруда ,аметиста ,нефрита ,яшмы, бирюзы ,малахита и многих других.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786874" cy="664371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Драгоценные камни(самоцветы) –прозрачные минералы и цветные камни –красиво окрашенные- непрозрачные минералы, хорошо принимающие полировку и используемые в декоративных и ювелирных целях.</a:t>
            </a:r>
          </a:p>
          <a:p>
            <a:r>
              <a:rPr lang="ru-RU" sz="2800" b="1" dirty="0" smtClean="0"/>
              <a:t>Прозрачные -драгоценные камни</a:t>
            </a:r>
          </a:p>
          <a:p>
            <a:r>
              <a:rPr lang="ru-RU" sz="2800" b="1" dirty="0" smtClean="0"/>
              <a:t>Непрозрачные -цветные камни</a:t>
            </a:r>
          </a:p>
          <a:p>
            <a:r>
              <a:rPr lang="ru-RU" sz="2800" dirty="0" smtClean="0"/>
              <a:t>Самоцветы(прозрачные): алмаз ,сапфир, рубин(яхонт),</a:t>
            </a:r>
            <a:r>
              <a:rPr lang="ru-RU" sz="2800" dirty="0" err="1" smtClean="0"/>
              <a:t>цикрон,аметист</a:t>
            </a:r>
            <a:r>
              <a:rPr lang="ru-RU" sz="2800" dirty="0" smtClean="0"/>
              <a:t>(</a:t>
            </a:r>
            <a:r>
              <a:rPr lang="ru-RU" sz="2800" dirty="0" err="1" smtClean="0"/>
              <a:t>кровяный</a:t>
            </a:r>
            <a:r>
              <a:rPr lang="ru-RU" sz="2800" dirty="0" smtClean="0"/>
              <a:t>), изумруд, александрит (назван в честь императора Александра </a:t>
            </a:r>
            <a:r>
              <a:rPr lang="en-US" sz="2800" dirty="0" err="1" smtClean="0"/>
              <a:t>ll</a:t>
            </a:r>
            <a:r>
              <a:rPr lang="ru-RU" sz="2800" dirty="0" smtClean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86800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Цветные камни (непрозрачные) :аквамарин, топазы, бирюза, турмалин, аметист(светлый) , халцедон, горный хрусталь</a:t>
            </a:r>
          </a:p>
          <a:p>
            <a:r>
              <a:rPr lang="ru-RU" sz="2800" dirty="0" smtClean="0"/>
              <a:t>Ценность камня определяется тремя основными свойствами:</a:t>
            </a:r>
          </a:p>
          <a:p>
            <a:r>
              <a:rPr lang="ru-RU" sz="2800" dirty="0" smtClean="0"/>
              <a:t>Красотой</a:t>
            </a:r>
          </a:p>
          <a:p>
            <a:r>
              <a:rPr lang="ru-RU" sz="2800" dirty="0" smtClean="0"/>
              <a:t>Стойкостью</a:t>
            </a:r>
          </a:p>
          <a:p>
            <a:r>
              <a:rPr lang="ru-RU" sz="2800" dirty="0" smtClean="0"/>
              <a:t>Редкой встречаемостью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86800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Красота -это его цвет ,прозрачность, рисунок , блеск.</a:t>
            </a:r>
          </a:p>
          <a:p>
            <a:r>
              <a:rPr lang="ru-RU" sz="2800" dirty="0" smtClean="0"/>
              <a:t>Стойкость- его твёрдость,  </a:t>
            </a:r>
            <a:r>
              <a:rPr lang="ru-RU" sz="2800" dirty="0" err="1" smtClean="0"/>
              <a:t>сохраняемость</a:t>
            </a:r>
            <a:r>
              <a:rPr lang="ru-RU" sz="2800" dirty="0" smtClean="0"/>
              <a:t> окраски и </a:t>
            </a:r>
            <a:r>
              <a:rPr lang="ru-RU" sz="2800" dirty="0" err="1" smtClean="0"/>
              <a:t>прозрачность:усточивость</a:t>
            </a:r>
            <a:r>
              <a:rPr lang="ru-RU" sz="2800" dirty="0" smtClean="0"/>
              <a:t> против </a:t>
            </a:r>
            <a:r>
              <a:rPr lang="ru-RU" sz="2800" dirty="0" err="1" smtClean="0"/>
              <a:t>влаги,механическая</a:t>
            </a:r>
            <a:r>
              <a:rPr lang="ru-RU" sz="2800" dirty="0" smtClean="0"/>
              <a:t> прочность.</a:t>
            </a:r>
          </a:p>
          <a:p>
            <a:r>
              <a:rPr lang="ru-RU" sz="2800" dirty="0" smtClean="0"/>
              <a:t>Редкость-это ограниченность его распространения в природе. 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29676" cy="64294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Из всех драгоценных камней наиболее ценным считается алмаз.</a:t>
            </a:r>
          </a:p>
          <a:p>
            <a:r>
              <a:rPr lang="ru-RU" sz="2800" dirty="0" smtClean="0"/>
              <a:t>Он переливается всеми цветами </a:t>
            </a:r>
            <a:r>
              <a:rPr lang="ru-RU" sz="2800" dirty="0" err="1" smtClean="0"/>
              <a:t>радуги,он</a:t>
            </a:r>
            <a:r>
              <a:rPr lang="ru-RU" sz="2800" dirty="0" smtClean="0"/>
              <a:t> твёрже всех других камней. </a:t>
            </a:r>
          </a:p>
          <a:p>
            <a:r>
              <a:rPr lang="ru-RU" sz="2800" dirty="0" smtClean="0"/>
              <a:t>Слово алмаз происходит от греческого слова «</a:t>
            </a:r>
            <a:r>
              <a:rPr lang="ru-RU" sz="2800" dirty="0" err="1" smtClean="0"/>
              <a:t>адамас</a:t>
            </a:r>
            <a:r>
              <a:rPr lang="ru-RU" sz="2800" dirty="0" smtClean="0"/>
              <a:t>»: что означает «непреодолимый», «непобедимый». </a:t>
            </a:r>
          </a:p>
          <a:p>
            <a:r>
              <a:rPr lang="ru-RU" sz="2800" dirty="0" smtClean="0"/>
              <a:t>Алмазы в основном бывают бесцветные, прозрачные.</a:t>
            </a:r>
          </a:p>
          <a:p>
            <a:r>
              <a:rPr lang="ru-RU" sz="2800" dirty="0" smtClean="0"/>
              <a:t>Редко- </a:t>
            </a:r>
            <a:r>
              <a:rPr lang="ru-RU" sz="2800" dirty="0" err="1" smtClean="0"/>
              <a:t>голубые</a:t>
            </a:r>
            <a:r>
              <a:rPr lang="ru-RU" sz="2800" dirty="0" smtClean="0"/>
              <a:t> , зелёные.</a:t>
            </a:r>
          </a:p>
          <a:p>
            <a:r>
              <a:rPr lang="ru-RU" sz="2800" dirty="0" smtClean="0"/>
              <a:t>В России алмазы добывают в Якутии.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519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42852"/>
            <a:ext cx="8329640" cy="6407414"/>
          </a:xfrm>
        </p:spPr>
      </p:pic>
      <p:sp>
        <p:nvSpPr>
          <p:cNvPr id="5" name="TextBox 4"/>
          <p:cNvSpPr txBox="1"/>
          <p:nvPr/>
        </p:nvSpPr>
        <p:spPr>
          <a:xfrm>
            <a:off x="857224" y="5572140"/>
            <a:ext cx="1857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Алмаз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1419</TotalTime>
  <Words>417</Words>
  <Application>Microsoft Office PowerPoint</Application>
  <PresentationFormat>Экран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Драгоценные камни</vt:lpstr>
      <vt:lpstr>Слайд 2</vt:lpstr>
      <vt:lpstr>Словарная работа</vt:lpstr>
      <vt:lpstr>Мир драгоценных камней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Наглядные пособия</vt:lpstr>
      <vt:lpstr>Слайд 17</vt:lpstr>
    </vt:vector>
  </TitlesOfParts>
  <Company>111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Драгоценные камни</dc:title>
  <dc:creator>Нитай</dc:creator>
  <cp:lastModifiedBy>Нитай</cp:lastModifiedBy>
  <cp:revision>143</cp:revision>
  <dcterms:created xsi:type="dcterms:W3CDTF">2014-01-15T19:02:05Z</dcterms:created>
  <dcterms:modified xsi:type="dcterms:W3CDTF">2014-01-20T08:14:31Z</dcterms:modified>
</cp:coreProperties>
</file>