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1" r:id="rId6"/>
    <p:sldId id="264" r:id="rId7"/>
    <p:sldId id="260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8" r:id="rId19"/>
    <p:sldId id="28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6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D88B67-594C-48FD-B107-2CE8C98421FE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ADD43E-C685-4F4B-A55E-38A4DC763D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37862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Ошибки семейного воспитания и их влияние на формирование у ребенка системы ценностей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572008"/>
            <a:ext cx="6357982" cy="2071702"/>
          </a:xfrm>
        </p:spPr>
        <p:txBody>
          <a:bodyPr/>
          <a:lstStyle/>
          <a:p>
            <a:r>
              <a:rPr lang="ru-RU" sz="2400" dirty="0" smtClean="0"/>
              <a:t>Составила заместитель директора по воспитательной работе ГКС(К)ОУ»Школы-интерната для глухих детей» </a:t>
            </a:r>
          </a:p>
          <a:p>
            <a:r>
              <a:rPr lang="ru-RU" dirty="0" err="1" smtClean="0"/>
              <a:t>Баразгова</a:t>
            </a:r>
            <a:r>
              <a:rPr lang="ru-RU" dirty="0" smtClean="0"/>
              <a:t> Лариса </a:t>
            </a:r>
            <a:r>
              <a:rPr lang="ru-RU" dirty="0" err="1" smtClean="0"/>
              <a:t>Сафарбековна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785926"/>
            <a:ext cx="3471858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3786214" cy="4523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5.  Не упускайте момента когда достигнут первый  успех.</a:t>
            </a:r>
            <a:endParaRPr lang="ru-RU" sz="3600" dirty="0"/>
          </a:p>
        </p:txBody>
      </p:sp>
      <p:pic>
        <p:nvPicPr>
          <p:cNvPr id="9218" name="Picture 2" descr="C:\Users\www\Desktop\семейное воспитание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57298"/>
            <a:ext cx="502385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285992"/>
            <a:ext cx="3900486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3286148" cy="5023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6.  Укажите на ошибку. Сразу дайте оценку поступку и сделайте паузу, чтобы ребенок осознал услышанное.</a:t>
            </a:r>
            <a:endParaRPr lang="ru-RU" sz="3600" dirty="0"/>
          </a:p>
        </p:txBody>
      </p:sp>
      <p:pic>
        <p:nvPicPr>
          <p:cNvPr id="10242" name="Picture 2" descr="C:\Users\www\Desktop\семейное воспитание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5362575" cy="3533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000240"/>
            <a:ext cx="4257676" cy="3143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40042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7. Оценивайте   поступок , а не личность. Сущность человека и отдельные его поступки не одно и то же.</a:t>
            </a:r>
            <a:endParaRPr lang="ru-RU" sz="3600" dirty="0"/>
          </a:p>
        </p:txBody>
      </p:sp>
      <p:pic>
        <p:nvPicPr>
          <p:cNvPr id="11266" name="Picture 2" descr="C:\Users\www\Desktop\семейное воспитание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19" y="1428736"/>
            <a:ext cx="5117293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214554"/>
            <a:ext cx="3971924" cy="23574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4429156" cy="5737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8. Дайте ребенку ощутить (улыбнитесь, прикоснитесь), что сочувствуете ему, верьте в него, что вы хорошего мнения о нем, несмотря на оплошность, дайте понять, что когда неприятный разговор  будет окончен, то инцидент  окажется исчерпан</a:t>
            </a:r>
            <a:endParaRPr lang="ru-RU" dirty="0"/>
          </a:p>
        </p:txBody>
      </p:sp>
      <p:pic>
        <p:nvPicPr>
          <p:cNvPr id="12291" name="Picture 3" descr="C:\Users\www\Desktop\семейное воспитание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436129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857364"/>
            <a:ext cx="3471858" cy="3357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9. Воспитание – это последовательность цепей и постепенное, пошаговое  их решение.</a:t>
            </a:r>
            <a:endParaRPr lang="ru-RU" sz="3600" dirty="0"/>
          </a:p>
        </p:txBody>
      </p:sp>
      <p:pic>
        <p:nvPicPr>
          <p:cNvPr id="13314" name="Picture 2" descr="C:\Users\www\Desktop\семейное воспитание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589486" cy="47314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6083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3786182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10. Воспитатель должен быть твердым , но добрым</a:t>
            </a:r>
            <a:endParaRPr lang="ru-RU" sz="3600" dirty="0"/>
          </a:p>
        </p:txBody>
      </p:sp>
      <p:pic>
        <p:nvPicPr>
          <p:cNvPr id="14338" name="Picture 2" descr="C:\Users\www\Desktop\семейное воспитание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571744"/>
            <a:ext cx="6172243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 большой современной энциклопедии по педагогике выделяется семейный статус ребенка и в системе семейных отношений дети могут выполнять следующие роли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5944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81518" cy="56436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«Кумир семьи»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Результат такого воспитания ребенок вырастает изнеженным, капризным, эгоцентричным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785794"/>
            <a:ext cx="3500462" cy="534036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«Мамино сокровище»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Результат: мальчик не может усвоить традиционно мужскую роль, а девочка  - традиционно женскую ( если оно «папина дочка» .</a:t>
            </a:r>
            <a:endParaRPr lang="ru-RU" b="1" i="1" dirty="0"/>
          </a:p>
        </p:txBody>
      </p:sp>
      <p:pic>
        <p:nvPicPr>
          <p:cNvPr id="16386" name="Picture 2" descr="C:\Users\www\Desktop\семейное воспитание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214710" cy="24429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071934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/>
              <a:t>«Паинька»</a:t>
            </a:r>
          </a:p>
          <a:p>
            <a:pPr>
              <a:buNone/>
            </a:pPr>
            <a:r>
              <a:rPr lang="ru-RU" sz="2400" b="1" i="1" dirty="0" smtClean="0"/>
              <a:t>Результат:  эта роль способствует проявлению лицемерия, которое остается на всю жизнь. Такие  дети могут совершать противоправные  действия</a:t>
            </a:r>
          </a:p>
          <a:p>
            <a:pPr>
              <a:buNone/>
            </a:pPr>
            <a:r>
              <a:rPr lang="ru-RU" sz="2400" b="1" i="1" dirty="0" smtClean="0"/>
              <a:t>Другой результат:          ребенок растет  тревожным, неуверенным в себе.</a:t>
            </a:r>
            <a:endParaRPr lang="ru-RU" sz="2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8579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b="1" i="1" dirty="0" smtClean="0"/>
              <a:t>«Болезненный ребенок»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Результат: из него может вырасти мнительный, пассивный, избегающий любого напряжения, привыкший к постоянной заботе о себе человек.</a:t>
            </a:r>
            <a:endParaRPr lang="ru-RU" b="1" i="1" dirty="0"/>
          </a:p>
        </p:txBody>
      </p:sp>
      <p:pic>
        <p:nvPicPr>
          <p:cNvPr id="17410" name="Picture 2" descr="C:\Users\www\Desktop\семейное воспитание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/>
              <a:t>«Ужасный ребенок»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Результат: ребенок может полностью избавиться от каких-либо ограничений в своих поступках: зачем меняться к лучшему, если тебя все равно считают ужасным? Зачем винить себя если тебя и так в любом случае накажут? Другой же приучается хитрить, изворачиваться.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«Золушка»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endParaRPr lang="ru-RU" sz="2000" b="1" i="1" dirty="0" smtClean="0"/>
          </a:p>
          <a:p>
            <a:pPr algn="ctr">
              <a:buNone/>
            </a:pPr>
            <a:r>
              <a:rPr lang="ru-RU" sz="2000" b="1" i="1" dirty="0" smtClean="0"/>
              <a:t>Результат: ребенок вырастает приниженным , не уверенным в себе, завистливым, несамостоятельным.</a:t>
            </a:r>
            <a:endParaRPr lang="ru-RU" sz="2000" b="1" i="1" dirty="0"/>
          </a:p>
        </p:txBody>
      </p:sp>
      <p:pic>
        <p:nvPicPr>
          <p:cNvPr id="18434" name="Picture 2" descr="C:\Users\www\Desktop\семейное воспитание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5"/>
            <a:ext cx="2286016" cy="34432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329642" cy="32861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34290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Проблема «отцов и детей» несмотря на ее давность по прежнему актуальна. Родители воспитывают своих детей по своему умению и пониманию, опираясь на определенную схему представлений о воспитании, которая сложилась  в их детские годы.</a:t>
            </a:r>
            <a:endParaRPr lang="ru-RU" dirty="0"/>
          </a:p>
        </p:txBody>
      </p:sp>
      <p:pic>
        <p:nvPicPr>
          <p:cNvPr id="1026" name="Picture 2" descr="C:\Users\www\Desktop\семейное воспитание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572164" cy="37270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Ошибки родителей в воспитании связаны с нравственными основами личности ребенка, но нужно учитывать нравственные типы  которые определяются в основном  степенью развития рассудка, разума и духовно-нравственной сферой.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Ошибки родителей в воспитании связаны с невниманием к </a:t>
            </a:r>
            <a:r>
              <a:rPr lang="ru-RU" dirty="0" err="1" smtClean="0"/>
              <a:t>особенностьям</a:t>
            </a:r>
            <a:r>
              <a:rPr lang="ru-RU" dirty="0" smtClean="0"/>
              <a:t> личности ребенка.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6154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85728"/>
            <a:ext cx="4400552" cy="6023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Семейное воспитание является той базой, на которой строятся формирование и развитие личностных черт ребенка. С чем он войдет во взрослый мир, как в дальнейшем сложиться его личная жизнь, профессиональное становление, личностное самоопределение – зависит от того, как он воспитывался в семье.  </a:t>
            </a:r>
            <a:endParaRPr lang="ru-RU" dirty="0"/>
          </a:p>
        </p:txBody>
      </p:sp>
      <p:pic>
        <p:nvPicPr>
          <p:cNvPr id="2050" name="Picture 2" descr="C:\Users\www\Desktop\семейное воспитание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8625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32861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Существует система взглядов на проблему ошибок семейного воспитания , и то над чем стоит задуматься каждому родителю, прежде чем оказать какое-либо воспитательное действие, и к чему это может привести.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3714752"/>
            <a:ext cx="4429156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www\Desktop\семейное воспитание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51187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Выделяют следующие ошибки, которые чаще всего совершают родители при воспитании детей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2149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Обещание больше не любить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Безразличие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Чрезмерная строгость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Избалованность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Навязанная детям роль «лучшего друга»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«Больше денег – лучше воспитание»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«Наполеоновские планы»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Недостаток ласки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Ваши перепады настроения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Слишком мало времени на воспитание</a:t>
            </a:r>
            <a:endParaRPr lang="ru-RU" dirty="0"/>
          </a:p>
        </p:txBody>
      </p:sp>
      <p:pic>
        <p:nvPicPr>
          <p:cNvPr id="4098" name="Picture 2" descr="C:\Users\www\Desktop\семейное воспитание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454192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Десять заповедей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1. Никогда не предпринимай воспитательных действий в плохом настроении.</a:t>
            </a:r>
            <a:endParaRPr lang="ru-RU" sz="3600" dirty="0"/>
          </a:p>
        </p:txBody>
      </p:sp>
      <p:pic>
        <p:nvPicPr>
          <p:cNvPr id="5122" name="Picture 2" descr="C:\Users\www\Desktop\семейное воспитание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342245" cy="5013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857364"/>
            <a:ext cx="3214710" cy="30003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643338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 </a:t>
            </a:r>
            <a:r>
              <a:rPr lang="ru-RU" dirty="0" smtClean="0"/>
              <a:t>Четко      определите, чего вы хотите от </a:t>
            </a:r>
            <a:r>
              <a:rPr lang="ru-RU" dirty="0" smtClean="0"/>
              <a:t>ребенка                  </a:t>
            </a:r>
            <a:r>
              <a:rPr lang="ru-RU" dirty="0" smtClean="0"/>
              <a:t>(и объясните ему это), а также узнайте, что он думает по этому поводу.</a:t>
            </a:r>
            <a:endParaRPr lang="ru-RU" dirty="0"/>
          </a:p>
        </p:txBody>
      </p:sp>
      <p:pic>
        <p:nvPicPr>
          <p:cNvPr id="5" name="Picture 2" descr="C:\Users\www\Desktop\семейное воспитание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477735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571876"/>
            <a:ext cx="3643338" cy="2714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4500594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3 Предоставьте ребенку самостоятельность и не контролируйте каждый  его шаг.</a:t>
            </a:r>
            <a:endParaRPr lang="ru-RU" sz="3600" dirty="0"/>
          </a:p>
        </p:txBody>
      </p:sp>
      <p:pic>
        <p:nvPicPr>
          <p:cNvPr id="8194" name="Picture 2" descr="C:\Users\www\Desktop\семейное воспитан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894" y="3429000"/>
            <a:ext cx="525783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714488"/>
            <a:ext cx="3786214" cy="3000396"/>
          </a:xfrm>
        </p:spPr>
        <p:txBody>
          <a:bodyPr>
            <a:normAutofit/>
          </a:bodyPr>
          <a:lstStyle/>
          <a:p>
            <a:pPr algn="l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43050"/>
            <a:ext cx="3857652" cy="46663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Не подсказывайте готовые решения, а показывайте возможные пути к нему и разбирайте с ребенком его правильные и ложные шаги и цели.</a:t>
            </a:r>
            <a:endParaRPr lang="ru-RU" dirty="0"/>
          </a:p>
        </p:txBody>
      </p:sp>
      <p:pic>
        <p:nvPicPr>
          <p:cNvPr id="6147" name="Picture 3" descr="C:\Users\www\Desktop\семейное воспитание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495680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617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Ошибки семейного воспитания и их влияние на формирование у ребенка системы ценностей</vt:lpstr>
      <vt:lpstr>Слайд 2</vt:lpstr>
      <vt:lpstr>Слайд 3</vt:lpstr>
      <vt:lpstr>Существует система взглядов на проблему ошибок семейного воспитания , и то над чем стоит задуматься каждому родителю, прежде чем оказать какое-либо воспитательное действие, и к чему это может привести.</vt:lpstr>
      <vt:lpstr>Выделяют следующие ошибки, которые чаще всего совершают родители при воспитании детей</vt:lpstr>
      <vt:lpstr>Десять заповедей воспитания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большой современной энциклопедии по педагогике выделяется семейный статус ребенка и в системе семейных отношений дети могут выполнять следующие роли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 семейного воспитания и их влияние на формирование у ребенка системы ценностей</dc:title>
  <dc:creator>www</dc:creator>
  <cp:lastModifiedBy>www</cp:lastModifiedBy>
  <cp:revision>23</cp:revision>
  <dcterms:created xsi:type="dcterms:W3CDTF">2013-12-18T17:18:26Z</dcterms:created>
  <dcterms:modified xsi:type="dcterms:W3CDTF">2013-12-18T21:02:45Z</dcterms:modified>
</cp:coreProperties>
</file>