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26F2-21FB-4EDB-ABAC-2918969A1B0D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31BA-2163-4D3B-84AB-9C16B489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54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Внеклассное занятие. Провела: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Кочисова</a:t>
            </a:r>
            <a:r>
              <a:rPr lang="ru-RU" sz="2800" b="1" dirty="0" smtClean="0">
                <a:solidFill>
                  <a:srgbClr val="C00000"/>
                </a:solidFill>
              </a:rPr>
              <a:t> Берта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Казбековна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гифки\vegetables-clipart-boarder-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5EB"/>
              </a:clrFrom>
              <a:clrTo>
                <a:srgbClr val="EFF5EB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142844" y="2071678"/>
            <a:ext cx="8858248" cy="4572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714356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кроссворд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286124"/>
            <a:ext cx="3500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вощи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28"/>
            <a:ext cx="1578056" cy="1652695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esktop\гифки\Рисунок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0593" y="273275"/>
            <a:ext cx="1478164" cy="1666395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81" r="26106" b="75835"/>
          <a:stretch>
            <a:fillRect/>
          </a:stretch>
        </p:blipFill>
        <p:spPr bwMode="auto">
          <a:xfrm>
            <a:off x="2714611" y="288236"/>
            <a:ext cx="1478131" cy="1426252"/>
          </a:xfrm>
          <a:prstGeom prst="rect">
            <a:avLst/>
          </a:prstGeom>
          <a:noFill/>
        </p:spPr>
      </p:pic>
      <p:pic>
        <p:nvPicPr>
          <p:cNvPr id="22533" name="Picture 5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27" b="74956"/>
          <a:stretch>
            <a:fillRect/>
          </a:stretch>
        </p:blipFill>
        <p:spPr bwMode="auto">
          <a:xfrm>
            <a:off x="4071934" y="285109"/>
            <a:ext cx="1571636" cy="1473447"/>
          </a:xfrm>
          <a:prstGeom prst="rect">
            <a:avLst/>
          </a:prstGeom>
          <a:noFill/>
        </p:spPr>
      </p:pic>
      <p:pic>
        <p:nvPicPr>
          <p:cNvPr id="22534" name="Picture 6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A"/>
              </a:clrFrom>
              <a:clrTo>
                <a:srgbClr val="FCFFFA">
                  <a:alpha val="0"/>
                </a:srgbClr>
              </a:clrTo>
            </a:clrChange>
          </a:blip>
          <a:srcRect t="48594" r="69842" b="23726"/>
          <a:stretch>
            <a:fillRect/>
          </a:stretch>
        </p:blipFill>
        <p:spPr bwMode="auto">
          <a:xfrm>
            <a:off x="5088418" y="318778"/>
            <a:ext cx="1763359" cy="1610023"/>
          </a:xfrm>
          <a:prstGeom prst="rect">
            <a:avLst/>
          </a:prstGeom>
          <a:noFill/>
        </p:spPr>
      </p:pic>
      <p:pic>
        <p:nvPicPr>
          <p:cNvPr id="22535" name="Picture 7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t="73785" r="74505"/>
          <a:stretch>
            <a:fillRect/>
          </a:stretch>
        </p:blipFill>
        <p:spPr bwMode="auto">
          <a:xfrm>
            <a:off x="6386916" y="285728"/>
            <a:ext cx="1594974" cy="1631417"/>
          </a:xfrm>
          <a:prstGeom prst="rect">
            <a:avLst/>
          </a:prstGeom>
          <a:noFill/>
        </p:spPr>
      </p:pic>
      <p:pic>
        <p:nvPicPr>
          <p:cNvPr id="22536" name="Picture 8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6" t="76450"/>
          <a:stretch>
            <a:fillRect/>
          </a:stretch>
        </p:blipFill>
        <p:spPr bwMode="auto">
          <a:xfrm>
            <a:off x="1357290" y="2302690"/>
            <a:ext cx="1615626" cy="1357322"/>
          </a:xfrm>
          <a:prstGeom prst="rect">
            <a:avLst/>
          </a:prstGeom>
          <a:noFill/>
        </p:spPr>
      </p:pic>
      <p:pic>
        <p:nvPicPr>
          <p:cNvPr id="22537" name="Picture 9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02" t="71178" r="55419"/>
          <a:stretch>
            <a:fillRect/>
          </a:stretch>
        </p:blipFill>
        <p:spPr bwMode="auto">
          <a:xfrm>
            <a:off x="214282" y="2000240"/>
            <a:ext cx="1214446" cy="156207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000504"/>
            <a:ext cx="350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Растут на грядке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Зелёные ребятки.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Удалые молодцы,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 зовут их…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142844" y="592933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(Огурцы)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9" name="Picture 11" descr="C:\Users\Пользователь\Desktop\гифки\Рисунок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0" y="1957387"/>
            <a:ext cx="6254750" cy="4900613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6286512" y="4379383"/>
            <a:ext cx="450764" cy="2445566"/>
            <a:chOff x="6286512" y="4379383"/>
            <a:chExt cx="450764" cy="2445566"/>
          </a:xfrm>
        </p:grpSpPr>
        <p:sp>
          <p:nvSpPr>
            <p:cNvPr id="14" name="TextBox 13"/>
            <p:cNvSpPr txBox="1"/>
            <p:nvPr/>
          </p:nvSpPr>
          <p:spPr>
            <a:xfrm>
              <a:off x="6325244" y="4379383"/>
              <a:ext cx="394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г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97529" y="47696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у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92193" y="5753403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е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6512" y="6178618"/>
              <a:ext cx="450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ц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572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Кроссворды - тренировка для ума,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Хотелось эрудицией блеснуть.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Вопросов, вариантов есть тут тьма -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Мне этой ночью точно не уснуть.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Встречаются знакомые слова,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Но часто то, в чём вовсе не силён.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Эх ты моя пустая голова,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извилинах один Наполеон</a:t>
            </a:r>
            <a:r>
              <a:rPr lang="ru-RU" b="1" i="1" dirty="0" smtClean="0"/>
              <a:t>.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435769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Молодцы!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гифки\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E000"/>
              </a:clrFrom>
              <a:clrTo>
                <a:srgbClr val="FDE0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0" y="36896"/>
            <a:ext cx="9144000" cy="682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гифки\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DD00"/>
              </a:clrFrom>
              <a:clrTo>
                <a:srgbClr val="F9DD00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2971800" y="857232"/>
            <a:ext cx="6172200" cy="4686300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10000" contrast="10000"/>
          </a:blip>
          <a:srcRect r="72464" b="71002"/>
          <a:stretch>
            <a:fillRect/>
          </a:stretch>
        </p:blipFill>
        <p:spPr bwMode="auto">
          <a:xfrm>
            <a:off x="428596" y="0"/>
            <a:ext cx="2571768" cy="2694233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3192644" y="1701777"/>
            <a:ext cx="2223482" cy="664378"/>
            <a:chOff x="3192644" y="1701777"/>
            <a:chExt cx="2223482" cy="664378"/>
          </a:xfrm>
        </p:grpSpPr>
        <p:sp>
          <p:nvSpPr>
            <p:cNvPr id="7" name="TextBox 6"/>
            <p:cNvSpPr txBox="1"/>
            <p:nvPr/>
          </p:nvSpPr>
          <p:spPr>
            <a:xfrm>
              <a:off x="3192644" y="1708807"/>
              <a:ext cx="499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т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0800000" flipV="1">
              <a:off x="3560851" y="1701777"/>
              <a:ext cx="35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ы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1934" y="171982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к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00562" y="1719824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в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0628" y="171448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а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929198"/>
            <a:ext cx="5214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Только фея может этот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вощ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превратить в карету.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 rot="10800000">
            <a:off x="-357222" y="6072206"/>
            <a:ext cx="2071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(Тыква)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гифки\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1000108"/>
            <a:ext cx="6180137" cy="4694237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24913" r="50174" b="72320"/>
          <a:stretch>
            <a:fillRect/>
          </a:stretch>
        </p:blipFill>
        <p:spPr bwMode="auto">
          <a:xfrm>
            <a:off x="1780582" y="204475"/>
            <a:ext cx="1906792" cy="1993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429132"/>
            <a:ext cx="5143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 землю спряталась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девица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Из земли торчит косица.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Выдерну я ловко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Красную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…..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51296" y="6273225"/>
            <a:ext cx="2118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Морковку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813816" y="1851683"/>
            <a:ext cx="3187034" cy="679382"/>
            <a:chOff x="5813816" y="1851683"/>
            <a:chExt cx="3187034" cy="679382"/>
          </a:xfrm>
        </p:grpSpPr>
        <p:sp>
          <p:nvSpPr>
            <p:cNvPr id="6" name="TextBox 5"/>
            <p:cNvSpPr txBox="1"/>
            <p:nvPr/>
          </p:nvSpPr>
          <p:spPr>
            <a:xfrm>
              <a:off x="5813816" y="1862700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м</a:t>
              </a:r>
              <a:endParaRPr lang="ru-RU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86512" y="1884734"/>
              <a:ext cx="35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о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5140" y="1851683"/>
              <a:ext cx="57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р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43834" y="1873717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о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5206" y="1873717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к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2462" y="1884734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в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2528" y="1873717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ь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16388" name="Picture 4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131827" y="65733"/>
            <a:ext cx="184149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Пользователь\Desktop\гифки\Рисунок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1331913"/>
            <a:ext cx="6192837" cy="4705350"/>
          </a:xfrm>
          <a:prstGeom prst="rect">
            <a:avLst/>
          </a:prstGeom>
          <a:noFill/>
        </p:spPr>
      </p:pic>
      <p:pic>
        <p:nvPicPr>
          <p:cNvPr id="17412" name="Picture 4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22034" y="-44068"/>
            <a:ext cx="2214578" cy="2104984"/>
          </a:xfrm>
          <a:prstGeom prst="rect">
            <a:avLst/>
          </a:prstGeom>
          <a:noFill/>
        </p:spPr>
      </p:pic>
      <p:pic>
        <p:nvPicPr>
          <p:cNvPr id="17413" name="Picture 5" descr="C:\Users\Пользователь\Desktop\гифки\Рисунок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2000232" y="0"/>
            <a:ext cx="2071702" cy="1957208"/>
          </a:xfrm>
          <a:prstGeom prst="rect">
            <a:avLst/>
          </a:prstGeom>
          <a:noFill/>
        </p:spPr>
      </p:pic>
      <p:pic>
        <p:nvPicPr>
          <p:cNvPr id="17414" name="Picture 6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 l="50000" r="26573" b="76450"/>
          <a:stretch>
            <a:fillRect/>
          </a:stretch>
        </p:blipFill>
        <p:spPr bwMode="auto">
          <a:xfrm>
            <a:off x="4143372" y="0"/>
            <a:ext cx="1714512" cy="1714488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4286256"/>
            <a:ext cx="41434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Что копали из земли, Жарили, варили?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Что в золе мы испекли,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Arial" pitchFamily="34" charset="0"/>
              </a:rPr>
              <a:t>Ели да хвалили? 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142844" y="6143644"/>
            <a:ext cx="220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(Картофель)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357686" y="3106808"/>
            <a:ext cx="4071966" cy="682771"/>
            <a:chOff x="4357686" y="3106808"/>
            <a:chExt cx="4071966" cy="682771"/>
          </a:xfrm>
        </p:grpSpPr>
        <p:sp>
          <p:nvSpPr>
            <p:cNvPr id="18" name="TextBox 17"/>
            <p:cNvSpPr txBox="1"/>
            <p:nvPr/>
          </p:nvSpPr>
          <p:spPr>
            <a:xfrm>
              <a:off x="7072330" y="3143248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е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7686" y="3143248"/>
              <a:ext cx="214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к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4857752" y="3143248"/>
              <a:ext cx="35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а</a:t>
              </a:r>
              <a:endParaRPr lang="ru-RU" sz="3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4942" y="310680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р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8655" y="3139859"/>
              <a:ext cx="410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т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43636" y="3143248"/>
              <a:ext cx="35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о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2264" y="3143248"/>
              <a:ext cx="503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ф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00958" y="3124296"/>
              <a:ext cx="35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л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330" y="3143248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ь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428597" y="598869"/>
            <a:ext cx="1857388" cy="1736872"/>
          </a:xfrm>
          <a:prstGeom prst="rect">
            <a:avLst/>
          </a:prstGeom>
          <a:noFill/>
        </p:spPr>
      </p:pic>
      <p:pic>
        <p:nvPicPr>
          <p:cNvPr id="18437" name="Picture 5" descr="C:\Users\Пользователь\Desktop\гифки\Рисунок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/>
          <a:stretch>
            <a:fillRect/>
          </a:stretch>
        </p:blipFill>
        <p:spPr bwMode="auto">
          <a:xfrm>
            <a:off x="2000233" y="571480"/>
            <a:ext cx="1785949" cy="1785950"/>
          </a:xfrm>
          <a:prstGeom prst="rect">
            <a:avLst/>
          </a:prstGeom>
          <a:noFill/>
        </p:spPr>
      </p:pic>
      <p:pic>
        <p:nvPicPr>
          <p:cNvPr id="18440" name="Picture 8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lum bright="20000" contrast="20000"/>
          </a:blip>
          <a:srcRect l="49826" r="26573" b="75133"/>
          <a:stretch>
            <a:fillRect/>
          </a:stretch>
        </p:blipFill>
        <p:spPr bwMode="auto">
          <a:xfrm>
            <a:off x="10215602" y="-5419725"/>
            <a:ext cx="1285884" cy="1347735"/>
          </a:xfrm>
          <a:prstGeom prst="rect">
            <a:avLst/>
          </a:prstGeom>
          <a:noFill/>
        </p:spPr>
      </p:pic>
      <p:pic>
        <p:nvPicPr>
          <p:cNvPr id="18441" name="Picture 9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20000"/>
          </a:blip>
          <a:srcRect l="49826" r="26572" b="76274"/>
          <a:stretch>
            <a:fillRect/>
          </a:stretch>
        </p:blipFill>
        <p:spPr bwMode="auto">
          <a:xfrm>
            <a:off x="3714745" y="565512"/>
            <a:ext cx="1643073" cy="1533535"/>
          </a:xfrm>
          <a:prstGeom prst="rect">
            <a:avLst/>
          </a:prstGeom>
          <a:noFill/>
        </p:spPr>
      </p:pic>
      <p:pic>
        <p:nvPicPr>
          <p:cNvPr id="18442" name="Picture 10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lum bright="20000" contrast="20000"/>
          </a:blip>
          <a:srcRect l="72699" r="5010" b="76245"/>
          <a:stretch>
            <a:fillRect/>
          </a:stretch>
        </p:blipFill>
        <p:spPr bwMode="auto">
          <a:xfrm>
            <a:off x="5143159" y="565799"/>
            <a:ext cx="1423424" cy="1544266"/>
          </a:xfrm>
          <a:prstGeom prst="rect">
            <a:avLst/>
          </a:prstGeom>
          <a:noFill/>
        </p:spPr>
      </p:pic>
      <p:pic>
        <p:nvPicPr>
          <p:cNvPr id="18435" name="Picture 3" descr="C:\Users\Пользователь\Desktop\гифки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462" y="2139950"/>
            <a:ext cx="6205538" cy="471805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473324" y="5269690"/>
            <a:ext cx="2157380" cy="695735"/>
            <a:chOff x="5473324" y="5269690"/>
            <a:chExt cx="2157380" cy="695735"/>
          </a:xfrm>
        </p:grpSpPr>
        <p:sp>
          <p:nvSpPr>
            <p:cNvPr id="8" name="TextBox 7"/>
            <p:cNvSpPr txBox="1"/>
            <p:nvPr/>
          </p:nvSpPr>
          <p:spPr>
            <a:xfrm>
              <a:off x="5473324" y="5291724"/>
              <a:ext cx="394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г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7884" y="531909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о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786578" y="5291724"/>
              <a:ext cx="3571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о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6512" y="526969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р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15206" y="529172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х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4143380"/>
            <a:ext cx="42862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Раскололся тесный домик На две половинки.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 посыпались оттуда Бусинки-дробинки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 </a:t>
            </a:r>
            <a: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142844" y="5929330"/>
            <a:ext cx="1442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(Горох)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9205"/>
            <a:ext cx="1561274" cy="163511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гифки\Рисунок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358" y="142852"/>
            <a:ext cx="1500198" cy="1603691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20000" contrast="20000"/>
          </a:blip>
          <a:srcRect l="49826" t="1816" r="26573" b="75776"/>
          <a:stretch>
            <a:fillRect/>
          </a:stretch>
        </p:blipFill>
        <p:spPr bwMode="auto">
          <a:xfrm>
            <a:off x="2906892" y="269030"/>
            <a:ext cx="1285884" cy="1214446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lum bright="20000" contrast="20000"/>
          </a:blip>
          <a:srcRect l="73136" b="74956"/>
          <a:stretch>
            <a:fillRect/>
          </a:stretch>
        </p:blipFill>
        <p:spPr bwMode="auto">
          <a:xfrm>
            <a:off x="4110321" y="164886"/>
            <a:ext cx="1463654" cy="1357322"/>
          </a:xfrm>
          <a:prstGeom prst="rect">
            <a:avLst/>
          </a:prstGeom>
          <a:noFill/>
        </p:spPr>
      </p:pic>
      <p:pic>
        <p:nvPicPr>
          <p:cNvPr id="2056" name="Picture 8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49853" r="68997" b="25103"/>
          <a:stretch>
            <a:fillRect/>
          </a:stretch>
        </p:blipFill>
        <p:spPr bwMode="auto">
          <a:xfrm>
            <a:off x="5209261" y="258013"/>
            <a:ext cx="1689113" cy="13573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4500570"/>
            <a:ext cx="564936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Овоща бордовей нет,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Кладут тот овощ в винегрет,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борщ с картошкой отправляют,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 на грядках - поливают.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>
            <a:off x="214282" y="633478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(Свёкла)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8" name="Picture 10" descr="C:\Users\Пользователь\Desktop\гифки\Рисунок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350" y="1643050"/>
            <a:ext cx="6216650" cy="4730750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4462175" y="2077014"/>
            <a:ext cx="453885" cy="2921330"/>
            <a:chOff x="4462175" y="2077014"/>
            <a:chExt cx="453885" cy="2921330"/>
          </a:xfrm>
        </p:grpSpPr>
        <p:sp>
          <p:nvSpPr>
            <p:cNvPr id="13" name="TextBox 12"/>
            <p:cNvSpPr txBox="1"/>
            <p:nvPr/>
          </p:nvSpPr>
          <p:spPr>
            <a:xfrm>
              <a:off x="4500562" y="2077014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с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00562" y="3033078"/>
              <a:ext cx="389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/>
                <a:t>е</a:t>
              </a:r>
              <a:endParaRPr lang="ru-RU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62175" y="3929066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л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00562" y="4352013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а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t="75366" r="75262"/>
          <a:stretch>
            <a:fillRect/>
          </a:stretch>
        </p:blipFill>
        <p:spPr bwMode="auto">
          <a:xfrm>
            <a:off x="7100045" y="351830"/>
            <a:ext cx="1500198" cy="1643074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32" y="302081"/>
            <a:ext cx="1848428" cy="1643074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esktop\гифки\Рисунок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8723" y="247341"/>
            <a:ext cx="1643074" cy="1785950"/>
          </a:xfrm>
          <a:prstGeom prst="rect">
            <a:avLst/>
          </a:prstGeom>
          <a:noFill/>
        </p:spPr>
      </p:pic>
      <p:pic>
        <p:nvPicPr>
          <p:cNvPr id="20485" name="Picture 5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CF1"/>
              </a:clrFrom>
              <a:clrTo>
                <a:srgbClr val="FAFCF1">
                  <a:alpha val="0"/>
                </a:srgbClr>
              </a:clrTo>
            </a:clrChange>
          </a:blip>
          <a:srcRect l="50000" r="26398" b="76274"/>
          <a:stretch>
            <a:fillRect/>
          </a:stretch>
        </p:blipFill>
        <p:spPr bwMode="auto">
          <a:xfrm>
            <a:off x="3242389" y="263694"/>
            <a:ext cx="1428796" cy="1500198"/>
          </a:xfrm>
          <a:prstGeom prst="rect">
            <a:avLst/>
          </a:prstGeom>
          <a:noFill/>
        </p:spPr>
      </p:pic>
      <p:pic>
        <p:nvPicPr>
          <p:cNvPr id="20486" name="Picture 6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27" b="74956"/>
          <a:stretch>
            <a:fillRect/>
          </a:stretch>
        </p:blipFill>
        <p:spPr bwMode="auto">
          <a:xfrm>
            <a:off x="4610387" y="214290"/>
            <a:ext cx="1571636" cy="1615704"/>
          </a:xfrm>
          <a:prstGeom prst="rect">
            <a:avLst/>
          </a:prstGeom>
          <a:noFill/>
        </p:spPr>
      </p:pic>
      <p:pic>
        <p:nvPicPr>
          <p:cNvPr id="20487" name="Picture 7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73" r="69026" b="25483"/>
          <a:stretch>
            <a:fillRect/>
          </a:stretch>
        </p:blipFill>
        <p:spPr bwMode="auto">
          <a:xfrm>
            <a:off x="5715008" y="285728"/>
            <a:ext cx="1767890" cy="157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214818"/>
            <a:ext cx="43143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Мечтал он быть Томатом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Большим аристократом,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Но его, то с давних пор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Дразнят просто …..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214282" y="614364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(Помидор)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8" name="Picture 8" descr="C:\Users\Пользователь\Desktop\гифки\Рисунок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1928802"/>
            <a:ext cx="6229350" cy="4741862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5819497" y="1912104"/>
            <a:ext cx="421707" cy="2036704"/>
            <a:chOff x="5819497" y="1912104"/>
            <a:chExt cx="421707" cy="2036704"/>
          </a:xfrm>
        </p:grpSpPr>
        <p:sp>
          <p:nvSpPr>
            <p:cNvPr id="11" name="TextBox 10"/>
            <p:cNvSpPr txBox="1"/>
            <p:nvPr/>
          </p:nvSpPr>
          <p:spPr>
            <a:xfrm>
              <a:off x="5830514" y="1912104"/>
              <a:ext cx="410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т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57884" y="2329715"/>
              <a:ext cx="35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о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19497" y="330247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а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гифки\Рисунок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2035"/>
            <a:ext cx="1519587" cy="1643050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esktop\гифки\Рисунок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8477" y="65733"/>
            <a:ext cx="1643074" cy="1571636"/>
          </a:xfrm>
          <a:prstGeom prst="rect">
            <a:avLst/>
          </a:prstGeom>
          <a:noFill/>
        </p:spPr>
      </p:pic>
      <p:pic>
        <p:nvPicPr>
          <p:cNvPr id="21508" name="Picture 4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49476" t="1523" r="25611" b="76069"/>
          <a:stretch>
            <a:fillRect/>
          </a:stretch>
        </p:blipFill>
        <p:spPr bwMode="auto">
          <a:xfrm>
            <a:off x="3088155" y="142852"/>
            <a:ext cx="1437164" cy="1285884"/>
          </a:xfrm>
          <a:prstGeom prst="rect">
            <a:avLst/>
          </a:prstGeom>
          <a:noFill/>
        </p:spPr>
      </p:pic>
      <p:pic>
        <p:nvPicPr>
          <p:cNvPr id="21509" name="Picture 5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73427" b="74956"/>
          <a:stretch>
            <a:fillRect/>
          </a:stretch>
        </p:blipFill>
        <p:spPr bwMode="auto">
          <a:xfrm>
            <a:off x="4406725" y="72726"/>
            <a:ext cx="1522597" cy="1427447"/>
          </a:xfrm>
          <a:prstGeom prst="rect">
            <a:avLst/>
          </a:prstGeom>
          <a:noFill/>
        </p:spPr>
      </p:pic>
      <p:pic>
        <p:nvPicPr>
          <p:cNvPr id="21510" name="Picture 6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88" r="68531" b="24868"/>
          <a:stretch>
            <a:fillRect/>
          </a:stretch>
        </p:blipFill>
        <p:spPr bwMode="auto">
          <a:xfrm>
            <a:off x="5429256" y="142853"/>
            <a:ext cx="1876186" cy="1485314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019" r="74912"/>
          <a:stretch>
            <a:fillRect/>
          </a:stretch>
        </p:blipFill>
        <p:spPr bwMode="auto">
          <a:xfrm>
            <a:off x="6696838" y="55085"/>
            <a:ext cx="1594900" cy="1643050"/>
          </a:xfrm>
          <a:prstGeom prst="rect">
            <a:avLst/>
          </a:prstGeom>
          <a:noFill/>
        </p:spPr>
      </p:pic>
      <p:pic>
        <p:nvPicPr>
          <p:cNvPr id="21512" name="Picture 8" descr="C:\Users\Пользователь\Desktop\гифки\Рисунок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65" t="71148" r="56221"/>
          <a:stretch>
            <a:fillRect/>
          </a:stretch>
        </p:blipFill>
        <p:spPr bwMode="auto">
          <a:xfrm>
            <a:off x="357158" y="1785926"/>
            <a:ext cx="1253260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857760"/>
            <a:ext cx="4556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Сидит дед во сто шуб одет,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Кто его раздевает, 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Тот слезы проливает.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484181" y="6209576"/>
            <a:ext cx="1070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(Лук)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13" name="Picture 9" descr="C:\Users\Пользователь\Desktop\гифки\Рисун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1950" y="1785926"/>
            <a:ext cx="6242050" cy="486410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7160121" y="1857364"/>
            <a:ext cx="444352" cy="1069278"/>
            <a:chOff x="7160121" y="1857364"/>
            <a:chExt cx="444352" cy="1069278"/>
          </a:xfrm>
        </p:grpSpPr>
        <p:sp>
          <p:nvSpPr>
            <p:cNvPr id="12" name="TextBox 11"/>
            <p:cNvSpPr txBox="1"/>
            <p:nvPr/>
          </p:nvSpPr>
          <p:spPr>
            <a:xfrm>
              <a:off x="7160121" y="1857364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л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87836" y="228031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2">
                      <a:lumMod val="50000"/>
                    </a:schemeClr>
                  </a:solidFill>
                </a:rPr>
                <a:t>у</a:t>
              </a:r>
              <a:endParaRPr lang="ru-RU" sz="3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154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30</cp:revision>
  <dcterms:created xsi:type="dcterms:W3CDTF">2019-03-08T15:14:19Z</dcterms:created>
  <dcterms:modified xsi:type="dcterms:W3CDTF">2019-03-10T17:04:55Z</dcterms:modified>
</cp:coreProperties>
</file>