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yandsearch?text=%D0%B2%D0%B8%D0%BA%D0%B8%D0%BF%D0%B5%D0%B4%D0%B8%D1%8F&amp;lr=54" TargetMode="External"/><Relationship Id="rId2" Type="http://schemas.openxmlformats.org/officeDocument/2006/relationships/hyperlink" Target="http://planetsites.ru/trudovye_otnoshenij_na_firme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images.yandex.ru/yandsearch?source=psearch&amp;text=%D1%82%D1%80%D1%83%D0%B4%D0%BE%D0%B2%D1%8B%D0%B5%20%D0%BE%D1%82%D0%BD%D0%BE%D1%88%D0%B5%D0%BD%D0%B8%D0%B5&amp;noreask=1&amp;lr=54&amp;uinfo=sw-1349-sh-624-fw-1124-fh-448-pd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Трудовой договор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7772400" cy="9144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Учитель по социально-бытовой ориентировке</a:t>
            </a:r>
          </a:p>
          <a:p>
            <a:r>
              <a:rPr lang="ru-RU" dirty="0" err="1" smtClean="0"/>
              <a:t>ДарчиеваЛ.Г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Работник  – человек,  работающий в какой-нибудь сфере трудовой деятельности.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11\Desktop\6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3156216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97152"/>
            <a:ext cx="8183880" cy="1051560"/>
          </a:xfrm>
        </p:spPr>
        <p:txBody>
          <a:bodyPr>
            <a:noAutofit/>
          </a:bodyPr>
          <a:lstStyle/>
          <a:p>
            <a:pPr algn="r"/>
            <a:r>
              <a:rPr lang="ru-RU" sz="4000" dirty="0" smtClean="0"/>
              <a:t>Работодатель – </a:t>
            </a:r>
            <a:br>
              <a:rPr lang="ru-RU" sz="4000" dirty="0" smtClean="0"/>
            </a:br>
            <a:r>
              <a:rPr lang="ru-RU" sz="4000" dirty="0" smtClean="0"/>
              <a:t>тот, кто </a:t>
            </a:r>
            <a:br>
              <a:rPr lang="ru-RU" sz="4000" dirty="0" smtClean="0"/>
            </a:br>
            <a:r>
              <a:rPr lang="ru-RU" sz="4000" dirty="0" smtClean="0"/>
              <a:t>предоставляет </a:t>
            </a:r>
            <a:br>
              <a:rPr lang="ru-RU" sz="4000" dirty="0" smtClean="0"/>
            </a:br>
            <a:r>
              <a:rPr lang="ru-RU" sz="4000" dirty="0" smtClean="0"/>
              <a:t>работу, нанимает и оплачивает труд работников. 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122" name="Picture 2" descr="C:\Users\11\Desktop\trudovye_otnoshenij_na_firm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3058100" cy="2210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Во время работы между работодателем и работником могут возникать различные конфликты.</a:t>
            </a:r>
            <a:endParaRPr lang="ru-RU" dirty="0"/>
          </a:p>
        </p:txBody>
      </p:sp>
      <p:pic>
        <p:nvPicPr>
          <p:cNvPr id="3074" name="Picture 2" descr="C:\Users\11\Desktop\001g3re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20688"/>
            <a:ext cx="3377952" cy="25503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C:\Users\11\Desktop\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764704"/>
            <a:ext cx="3264363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717032"/>
            <a:ext cx="8183880" cy="231800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Чтобы этого не происходило, необходимо заключать Трудовой договор, где прописаны условия труда и его оплата.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826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1\Desktop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20688"/>
            <a:ext cx="3286224" cy="2464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65104"/>
            <a:ext cx="8183880" cy="1051560"/>
          </a:xfrm>
        </p:spPr>
        <p:txBody>
          <a:bodyPr>
            <a:noAutofit/>
          </a:bodyPr>
          <a:lstStyle/>
          <a:p>
            <a:r>
              <a:rPr lang="ru-RU" dirty="0" smtClean="0"/>
              <a:t>Работодатель обязан оформить Трудовую книжку и вносить в нее записи о работе.</a:t>
            </a:r>
            <a:endParaRPr lang="ru-RU" dirty="0"/>
          </a:p>
        </p:txBody>
      </p:sp>
      <p:pic>
        <p:nvPicPr>
          <p:cNvPr id="2050" name="Picture 2" descr="C:\Users\11\Desktop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692696"/>
            <a:ext cx="2393578" cy="2393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 человека на труд закреплено в Конституции Российской Федерации.</a:t>
            </a:r>
            <a:endParaRPr lang="ru-RU" dirty="0"/>
          </a:p>
        </p:txBody>
      </p:sp>
      <p:pic>
        <p:nvPicPr>
          <p:cNvPr id="4" name="Picture 6" descr="C:\Documents and Settings\Таня.F52B12A72E7B40C\Рабочий стол\труд\7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1368152" cy="1987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D:\Мои рисунки\Оля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20688"/>
            <a:ext cx="1231900" cy="137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627784" y="2636912"/>
            <a:ext cx="5688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accent1"/>
                </a:solidFill>
                <a:cs typeface="Times New Roman" pitchFamily="18" charset="0"/>
              </a:rPr>
              <a:t>Трудовым Кодексом установлены правила приема на работу,  заключения трудового договора и его расторжения, продолжительность труда и отдыха.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792088"/>
          </a:xfrm>
        </p:spPr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376" y="1628800"/>
            <a:ext cx="7772400" cy="4248472"/>
          </a:xfrm>
        </p:spPr>
        <p:txBody>
          <a:bodyPr>
            <a:normAutofit lnSpcReduction="10000"/>
          </a:bodyPr>
          <a:lstStyle/>
          <a:p>
            <a:pPr marL="493776" indent="-457200" algn="just">
              <a:buAutoNum type="arabicPeriod"/>
            </a:pPr>
            <a:r>
              <a:rPr lang="ru-RU" sz="3600" dirty="0" smtClean="0"/>
              <a:t>Работник – это …</a:t>
            </a:r>
          </a:p>
          <a:p>
            <a:pPr marL="493776" indent="-457200" algn="just">
              <a:buAutoNum type="arabicPeriod"/>
            </a:pPr>
            <a:r>
              <a:rPr lang="ru-RU" sz="3600" dirty="0" smtClean="0"/>
              <a:t>Обязанности работодателя.</a:t>
            </a:r>
          </a:p>
          <a:p>
            <a:pPr marL="493776" indent="-457200" algn="just">
              <a:buAutoNum type="arabicPeriod"/>
            </a:pPr>
            <a:r>
              <a:rPr lang="ru-RU" sz="3600" dirty="0" smtClean="0"/>
              <a:t>Документы, регулирующие трудовые отношения.</a:t>
            </a:r>
          </a:p>
          <a:p>
            <a:pPr marL="493776" indent="-457200" algn="just">
              <a:buAutoNum type="arabicPeriod"/>
            </a:pPr>
            <a:r>
              <a:rPr lang="ru-RU" sz="3600" dirty="0" smtClean="0"/>
              <a:t>Какие записи вносят в Трудовую книжку?</a:t>
            </a:r>
          </a:p>
          <a:p>
            <a:pPr marL="493776" indent="-457200" algn="just">
              <a:buAutoNum type="arabicPeriod"/>
            </a:pPr>
            <a:r>
              <a:rPr lang="ru-RU" sz="3600" dirty="0" smtClean="0"/>
              <a:t>Кто подписывает </a:t>
            </a:r>
            <a:r>
              <a:rPr lang="ru-RU" sz="3600" smtClean="0"/>
              <a:t>Трудовой договор?</a:t>
            </a:r>
            <a:endParaRPr lang="ru-RU" sz="3600" dirty="0" smtClean="0"/>
          </a:p>
          <a:p>
            <a:pPr marL="493776" indent="-457200" algn="just">
              <a:buAutoNum type="arabicPeriod"/>
            </a:pP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676656"/>
          </a:xfrm>
        </p:spPr>
        <p:txBody>
          <a:bodyPr/>
          <a:lstStyle/>
          <a:p>
            <a:pPr algn="ctr"/>
            <a:r>
              <a:rPr lang="ru-RU" dirty="0" smtClean="0"/>
              <a:t>Информационные источники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183880" cy="309634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http://planetsites.ru/trudovye_otnoshenij_na_firme.html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http://yandex.ru/yandsearch?text=%D0%B2%D0%B8%D0%BA%D0%B8%D0%BF%D0%B5%D0%B4%D0%B8%D1%8F&amp;lr=54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4"/>
              </a:rPr>
              <a:t>http://images.yandex.ru/yandsearch?source=psearch&amp;text=%D1%82%D1%80%D1%83%D0%B4%D0%BE%D0%B2%D1%8B%D0%B5%20%D0%BE%D1%82%D0%BD%D0%BE%D1%88%D0%B5%D0%BD%D0%B8%D0%B5&amp;noreask=1&amp;lr=54&amp;uinfo=sw-1349-sh-624-fw-1124-fh-448-pd-1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126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Трудовой договор</vt:lpstr>
      <vt:lpstr>Работник  – человек,  работающий в какой-нибудь сфере трудовой деятельности. </vt:lpstr>
      <vt:lpstr>Работодатель –  тот, кто  предоставляет  работу, нанимает и оплачивает труд работников.  </vt:lpstr>
      <vt:lpstr>Во время работы между работодателем и работником могут возникать различные конфликты.</vt:lpstr>
      <vt:lpstr>Чтобы этого не происходило, необходимо заключать Трудовой договор, где прописаны условия труда и его оплата.</vt:lpstr>
      <vt:lpstr>Работодатель обязан оформить Трудовую книжку и вносить в нее записи о работе.</vt:lpstr>
      <vt:lpstr>Право человека на труд закреплено в Конституции Российской Федерации.</vt:lpstr>
      <vt:lpstr>Вопросы: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Трудовой договор</dc:title>
  <dc:creator>11</dc:creator>
  <cp:lastModifiedBy>user</cp:lastModifiedBy>
  <cp:revision>7</cp:revision>
  <dcterms:created xsi:type="dcterms:W3CDTF">2013-04-14T08:10:08Z</dcterms:created>
  <dcterms:modified xsi:type="dcterms:W3CDTF">2014-02-06T11:24:35Z</dcterms:modified>
</cp:coreProperties>
</file>