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5B70-4F57-490D-86F4-AC09B0423ED9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C505-91FE-43BB-9C7B-5BC8DF1A9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5B70-4F57-490D-86F4-AC09B0423ED9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C505-91FE-43BB-9C7B-5BC8DF1A9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12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5B70-4F57-490D-86F4-AC09B0423ED9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C505-91FE-43BB-9C7B-5BC8DF1A9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90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5B70-4F57-490D-86F4-AC09B0423ED9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C505-91FE-43BB-9C7B-5BC8DF1A9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38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5B70-4F57-490D-86F4-AC09B0423ED9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C505-91FE-43BB-9C7B-5BC8DF1A9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74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5B70-4F57-490D-86F4-AC09B0423ED9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C505-91FE-43BB-9C7B-5BC8DF1A9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54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5B70-4F57-490D-86F4-AC09B0423ED9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C505-91FE-43BB-9C7B-5BC8DF1A9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0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5B70-4F57-490D-86F4-AC09B0423ED9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C505-91FE-43BB-9C7B-5BC8DF1A9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61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5B70-4F57-490D-86F4-AC09B0423ED9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C505-91FE-43BB-9C7B-5BC8DF1A9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1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5B70-4F57-490D-86F4-AC09B0423ED9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C505-91FE-43BB-9C7B-5BC8DF1A9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41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5B70-4F57-490D-86F4-AC09B0423ED9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C505-91FE-43BB-9C7B-5BC8DF1A9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4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95B70-4F57-490D-86F4-AC09B0423ED9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2C505-91FE-43BB-9C7B-5BC8DF1A9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43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4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7.jpeg"/><Relationship Id="rId10" Type="http://schemas.openxmlformats.org/officeDocument/2006/relationships/image" Target="../media/image44.jp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microsoft.com/office/2007/relationships/hdphoto" Target="../media/hdphoto6.wdp"/><Relationship Id="rId3" Type="http://schemas.microsoft.com/office/2007/relationships/hdphoto" Target="../media/hdphoto3.wdp"/><Relationship Id="rId7" Type="http://schemas.openxmlformats.org/officeDocument/2006/relationships/image" Target="../media/image61.png"/><Relationship Id="rId12" Type="http://schemas.openxmlformats.org/officeDocument/2006/relationships/image" Target="../media/image65.png"/><Relationship Id="rId2" Type="http://schemas.openxmlformats.org/officeDocument/2006/relationships/image" Target="../media/image58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64.png"/><Relationship Id="rId5" Type="http://schemas.openxmlformats.org/officeDocument/2006/relationships/image" Target="../media/image60.png"/><Relationship Id="rId15" Type="http://schemas.microsoft.com/office/2007/relationships/hdphoto" Target="../media/hdphoto7.wdp"/><Relationship Id="rId10" Type="http://schemas.microsoft.com/office/2007/relationships/hdphoto" Target="../media/hdphoto5.wdp"/><Relationship Id="rId4" Type="http://schemas.openxmlformats.org/officeDocument/2006/relationships/image" Target="../media/image59.png"/><Relationship Id="rId9" Type="http://schemas.openxmlformats.org/officeDocument/2006/relationships/image" Target="../media/image63.png"/><Relationship Id="rId1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jpeg"/><Relationship Id="rId3" Type="http://schemas.microsoft.com/office/2007/relationships/hdphoto" Target="../media/hdphoto8.wdp"/><Relationship Id="rId7" Type="http://schemas.openxmlformats.org/officeDocument/2006/relationships/image" Target="../media/image82.png"/><Relationship Id="rId12" Type="http://schemas.openxmlformats.org/officeDocument/2006/relationships/image" Target="../media/image87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86.jpeg"/><Relationship Id="rId5" Type="http://schemas.openxmlformats.org/officeDocument/2006/relationships/image" Target="../media/image81.png"/><Relationship Id="rId10" Type="http://schemas.openxmlformats.org/officeDocument/2006/relationships/image" Target="../media/image85.png"/><Relationship Id="rId4" Type="http://schemas.openxmlformats.org/officeDocument/2006/relationships/image" Target="../media/image80.png"/><Relationship Id="rId9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69011" y="288324"/>
            <a:ext cx="386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 воспитатель </a:t>
            </a:r>
            <a:r>
              <a:rPr lang="ru-RU" dirty="0" err="1" smtClean="0"/>
              <a:t>Баллаева</a:t>
            </a:r>
            <a:r>
              <a:rPr lang="ru-RU" dirty="0" smtClean="0"/>
              <a:t> Ф.Г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915" y="2991790"/>
            <a:ext cx="5096541" cy="638956"/>
          </a:xfrm>
          <a:prstGeom prst="rect">
            <a:avLst/>
          </a:prstGeom>
        </p:spPr>
      </p:pic>
      <p:pic>
        <p:nvPicPr>
          <p:cNvPr id="1026" name="Picture 2" descr="F:\Атттттт14\Байцаева\Безимени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2332">
            <a:off x="1278926" y="2885853"/>
            <a:ext cx="1403039" cy="231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36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0925" y="163628"/>
            <a:ext cx="5890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0000"/>
                </a:solidFill>
              </a:rPr>
              <a:t>Составь из данных слогов слова. Прочитай и запиши их.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48" y="1226919"/>
            <a:ext cx="983066" cy="8839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169" y="676939"/>
            <a:ext cx="978493" cy="8839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42" y="1389784"/>
            <a:ext cx="1019645" cy="8839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32" y="2774095"/>
            <a:ext cx="978493" cy="877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169" y="2273781"/>
            <a:ext cx="1152244" cy="8839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28" y="2958126"/>
            <a:ext cx="1088231" cy="8839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68" y="4357484"/>
            <a:ext cx="1033361" cy="8779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78" y="4597469"/>
            <a:ext cx="1037934" cy="8779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93" y="4422773"/>
            <a:ext cx="983066" cy="8839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998" y="5791001"/>
            <a:ext cx="1033361" cy="8779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44" y="5633949"/>
            <a:ext cx="1037934" cy="883997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3448260" y="1668916"/>
            <a:ext cx="3191082" cy="382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5" idx="2"/>
          </p:cNvCxnSpPr>
          <p:nvPr/>
        </p:nvCxnSpPr>
        <p:spPr>
          <a:xfrm flipV="1">
            <a:off x="4670659" y="1560936"/>
            <a:ext cx="211757" cy="712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3"/>
          </p:cNvCxnSpPr>
          <p:nvPr/>
        </p:nvCxnSpPr>
        <p:spPr>
          <a:xfrm>
            <a:off x="2760925" y="3213046"/>
            <a:ext cx="3988504" cy="1464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64" y="3565790"/>
            <a:ext cx="1033361" cy="877900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2951229" y="3484345"/>
            <a:ext cx="3693035" cy="1193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603983" y="4357484"/>
            <a:ext cx="903496" cy="507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3681663" y="6075947"/>
            <a:ext cx="2245093" cy="154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60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22" y="2149474"/>
            <a:ext cx="2007282" cy="10181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32" y="213113"/>
            <a:ext cx="2007282" cy="1018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3542">
            <a:off x="7131655" y="213114"/>
            <a:ext cx="2007282" cy="1018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6928">
            <a:off x="964934" y="5375964"/>
            <a:ext cx="2007282" cy="1024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94" y="5566887"/>
            <a:ext cx="2002709" cy="1018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7639">
            <a:off x="6128014" y="3395893"/>
            <a:ext cx="2007282" cy="1018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52" y="1478643"/>
            <a:ext cx="1733991" cy="1926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5388">
            <a:off x="5637201" y="638394"/>
            <a:ext cx="1817107" cy="21194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6288">
            <a:off x="1786471" y="3512320"/>
            <a:ext cx="909587" cy="1683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94" y="3907586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340" y="4475374"/>
            <a:ext cx="1160597" cy="2183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F:\Атттттт14\Байцаева\Безимени-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4327">
            <a:off x="612708" y="277130"/>
            <a:ext cx="1468756" cy="182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31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10" y="192159"/>
            <a:ext cx="1071455" cy="963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05" y="1155637"/>
            <a:ext cx="1179740" cy="1060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024" y="2430045"/>
            <a:ext cx="1005927" cy="8839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06" y="4147521"/>
            <a:ext cx="978493" cy="8839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60" y="1777539"/>
            <a:ext cx="978493" cy="877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05" y="3896194"/>
            <a:ext cx="978493" cy="8839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06" y="5362342"/>
            <a:ext cx="1369406" cy="11001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52" y="2625474"/>
            <a:ext cx="978493" cy="877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51" y="5146109"/>
            <a:ext cx="978493" cy="877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974" y="4245813"/>
            <a:ext cx="983066" cy="883997"/>
          </a:xfrm>
          <a:prstGeom prst="rect">
            <a:avLst/>
          </a:prstGeom>
        </p:spPr>
      </p:pic>
      <p:cxnSp>
        <p:nvCxnSpPr>
          <p:cNvPr id="13" name="Прямая со стрелкой 12"/>
          <p:cNvCxnSpPr>
            <a:stCxn id="2" idx="3"/>
            <a:endCxn id="3" idx="1"/>
          </p:cNvCxnSpPr>
          <p:nvPr/>
        </p:nvCxnSpPr>
        <p:spPr>
          <a:xfrm>
            <a:off x="3497065" y="673899"/>
            <a:ext cx="2639040" cy="1012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161899" y="2466877"/>
            <a:ext cx="1187722" cy="1429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800951" y="3050120"/>
            <a:ext cx="1924055" cy="1367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873142" y="3181535"/>
            <a:ext cx="3342373" cy="2478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670659" y="4870384"/>
            <a:ext cx="2055316" cy="616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32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57" y="2281624"/>
            <a:ext cx="2007282" cy="10242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75" y="90113"/>
            <a:ext cx="2007282" cy="1018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819" y="2398205"/>
            <a:ext cx="2007282" cy="1018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05" y="3305841"/>
            <a:ext cx="2007282" cy="1024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6" y="5352085"/>
            <a:ext cx="2007282" cy="10242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37" y="5451384"/>
            <a:ext cx="2007282" cy="1018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51" y="160579"/>
            <a:ext cx="1495336" cy="21210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42" y="1262110"/>
            <a:ext cx="1600203" cy="18714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101" y="0"/>
            <a:ext cx="1583564" cy="16891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181" b="94923" l="8775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50" y="3302202"/>
            <a:ext cx="2104268" cy="2104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000" b="90000" l="9756" r="894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14" y="3971724"/>
            <a:ext cx="1697843" cy="2760721"/>
          </a:xfrm>
          <a:prstGeom prst="rect">
            <a:avLst/>
          </a:prstGeom>
        </p:spPr>
      </p:pic>
      <p:pic>
        <p:nvPicPr>
          <p:cNvPr id="2050" name="Picture 2" descr="F:\Атттттт14\Байцаева\Безимени-9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1437">
            <a:off x="7341404" y="3280556"/>
            <a:ext cx="805731" cy="257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21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38" y="1600965"/>
            <a:ext cx="978493" cy="8839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463" y="349679"/>
            <a:ext cx="978493" cy="8839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713" y="1706842"/>
            <a:ext cx="983066" cy="8839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54" y="2741321"/>
            <a:ext cx="1229975" cy="8839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63" y="3236256"/>
            <a:ext cx="978493" cy="877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04" y="3336681"/>
            <a:ext cx="1211685" cy="8839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6" y="4246266"/>
            <a:ext cx="1088231" cy="877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42" y="4739560"/>
            <a:ext cx="978493" cy="877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09" y="5492618"/>
            <a:ext cx="983066" cy="877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73" y="5335566"/>
            <a:ext cx="1088231" cy="883997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2815390" y="1049154"/>
            <a:ext cx="1017872" cy="1692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4" idx="1"/>
          </p:cNvCxnSpPr>
          <p:nvPr/>
        </p:nvCxnSpPr>
        <p:spPr>
          <a:xfrm flipV="1">
            <a:off x="4721956" y="2148840"/>
            <a:ext cx="1509758" cy="1034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3"/>
          </p:cNvCxnSpPr>
          <p:nvPr/>
        </p:nvCxnSpPr>
        <p:spPr>
          <a:xfrm>
            <a:off x="2426330" y="2042963"/>
            <a:ext cx="3805383" cy="1393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937084" y="4899260"/>
            <a:ext cx="2964582" cy="718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031959" y="4899260"/>
            <a:ext cx="3515627" cy="593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29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3333" l="4500" r="9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" y="2276375"/>
            <a:ext cx="1905000" cy="228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2" y="1258255"/>
            <a:ext cx="2007282" cy="1018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67" b="96667" l="0" r="100000">
                        <a14:foregroundMark x1="50625" y1="32333" x2="50625" y2="32333"/>
                        <a14:foregroundMark x1="57250" y1="37000" x2="57250" y2="37000"/>
                        <a14:foregroundMark x1="57250" y1="31167" x2="57250" y2="31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28" y="1600200"/>
            <a:ext cx="2057400" cy="2057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97" y="-30409"/>
            <a:ext cx="2007282" cy="1024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39" y="2276375"/>
            <a:ext cx="2007282" cy="1018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90" b="96947" l="1515" r="100000">
                        <a14:foregroundMark x1="16162" y1="54198" x2="16162" y2="54198"/>
                        <a14:foregroundMark x1="25253" y1="59542" x2="25253" y2="59542"/>
                        <a14:foregroundMark x1="42424" y1="60305" x2="42424" y2="60305"/>
                        <a14:foregroundMark x1="33333" y1="79389" x2="33333" y2="79389"/>
                        <a14:foregroundMark x1="23737" y1="80916" x2="23737" y2="80916"/>
                        <a14:foregroundMark x1="16162" y1="77863" x2="16162" y2="77863"/>
                        <a14:foregroundMark x1="13131" y1="80153" x2="13131" y2="80153"/>
                        <a14:foregroundMark x1="48990" y1="62595" x2="48990" y2="62595"/>
                        <a14:foregroundMark x1="45455" y1="63359" x2="45455" y2="6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310" y="312665"/>
            <a:ext cx="2263140" cy="19637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42" y="4163612"/>
            <a:ext cx="2007282" cy="10242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352" b="98883" l="5325" r="98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0" y="4584700"/>
            <a:ext cx="1609725" cy="22733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778" b="100000" l="0" r="100000">
                        <a14:foregroundMark x1="23077" y1="72222" x2="23077" y2="72222"/>
                        <a14:foregroundMark x1="79882" y1="46111" x2="79882" y2="46111"/>
                        <a14:foregroundMark x1="91716" y1="57778" x2="91716" y2="57778"/>
                        <a14:foregroundMark x1="93491" y1="63333" x2="93491" y2="63333"/>
                        <a14:foregroundMark x1="91716" y1="68889" x2="91716" y2="68889"/>
                        <a14:foregroundMark x1="82840" y1="73889" x2="82840" y2="73889"/>
                        <a14:foregroundMark x1="89349" y1="65000" x2="89349" y2="65000"/>
                        <a14:foregroundMark x1="79290" y1="65556" x2="79290" y2="65556"/>
                        <a14:foregroundMark x1="84615" y1="61111" x2="84615" y2="6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310" y="4562375"/>
            <a:ext cx="1505198" cy="21375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80" y="4377547"/>
            <a:ext cx="200728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4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18" y="902829"/>
            <a:ext cx="983066" cy="8839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54" y="230374"/>
            <a:ext cx="978493" cy="877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44" y="1069929"/>
            <a:ext cx="983066" cy="877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97" y="2454590"/>
            <a:ext cx="978493" cy="877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72" y="2104267"/>
            <a:ext cx="978493" cy="8839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5" y="2448494"/>
            <a:ext cx="978493" cy="8839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386" y="4000256"/>
            <a:ext cx="1065368" cy="8839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213" y="4272105"/>
            <a:ext cx="1115665" cy="8839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3" y="5263194"/>
            <a:ext cx="1216258" cy="8839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048" y="5234646"/>
            <a:ext cx="1010500" cy="8839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22" y="5433640"/>
            <a:ext cx="1229975" cy="883997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1130643" y="3270423"/>
            <a:ext cx="105033" cy="1992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745892" y="3211234"/>
            <a:ext cx="698157" cy="1171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1" idx="0"/>
            <a:endCxn id="6" idx="2"/>
          </p:cNvCxnSpPr>
          <p:nvPr/>
        </p:nvCxnSpPr>
        <p:spPr>
          <a:xfrm flipH="1" flipV="1">
            <a:off x="4178519" y="2988263"/>
            <a:ext cx="22779" cy="2246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675238" y="4324865"/>
            <a:ext cx="3985053" cy="1380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3" idx="1"/>
          </p:cNvCxnSpPr>
          <p:nvPr/>
        </p:nvCxnSpPr>
        <p:spPr>
          <a:xfrm flipV="1">
            <a:off x="2542754" y="669324"/>
            <a:ext cx="1540000" cy="525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" idx="3"/>
          </p:cNvCxnSpPr>
          <p:nvPr/>
        </p:nvCxnSpPr>
        <p:spPr>
          <a:xfrm>
            <a:off x="5061246" y="669324"/>
            <a:ext cx="1222165" cy="525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82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4" b="95703" l="10742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3281">
            <a:off x="834080" y="1418968"/>
            <a:ext cx="1587843" cy="21171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43" y="399162"/>
            <a:ext cx="2007282" cy="1018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750" l="2750" r="9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588" y="2358081"/>
            <a:ext cx="1614101" cy="2152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80" y="1179618"/>
            <a:ext cx="2007282" cy="1018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434" y="2654292"/>
            <a:ext cx="2002709" cy="1018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1" y="3786256"/>
            <a:ext cx="2007282" cy="1018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025" y="4276289"/>
            <a:ext cx="2007282" cy="1018120"/>
          </a:xfrm>
          <a:prstGeom prst="rect">
            <a:avLst/>
          </a:prstGeom>
        </p:spPr>
      </p:pic>
      <p:pic>
        <p:nvPicPr>
          <p:cNvPr id="1028" name="Picture 4" descr="F:\Атттттт14\Байцаева\Безимени-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721" y="5063236"/>
            <a:ext cx="1905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Атттттт14\Байцаева\Безимени-6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6" y="5022664"/>
            <a:ext cx="1905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Атттттт14\Байцаева\Безимени-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34" y="328717"/>
            <a:ext cx="2018693" cy="225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9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15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111-3</dc:creator>
  <cp:lastModifiedBy>111-3</cp:lastModifiedBy>
  <cp:revision>4</cp:revision>
  <dcterms:created xsi:type="dcterms:W3CDTF">2014-01-25T07:10:32Z</dcterms:created>
  <dcterms:modified xsi:type="dcterms:W3CDTF">2014-01-25T07:35:20Z</dcterms:modified>
</cp:coreProperties>
</file>