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8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4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2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7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6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1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90F3-3C63-45F4-AB0F-C8AB0A2E15D5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653D-8AD8-4303-930C-C4A3A182E2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75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ГКС(К)ОУ «Школа –интернат для глухих детей»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Урок развития </a:t>
            </a:r>
            <a:r>
              <a:rPr lang="ru-RU" sz="2800" b="1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слухового </a:t>
            </a:r>
            <a:r>
              <a:rPr lang="ru-RU" sz="2800" b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восприятия</a:t>
            </a:r>
            <a:r>
              <a:rPr lang="ru-RU" sz="36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«Работа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</a:t>
            </a: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закрытой картине»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61448"/>
            <a:ext cx="6194425" cy="142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5949280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Владикавказ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девочка в сарафан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3888432" cy="22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45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Примерные вопросы и ответы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Какие брови?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Изогнутые.</a:t>
            </a: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Какой нос у девочки?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Курносый.</a:t>
            </a: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Какое лицо (круглое или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Круглое.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овальное)?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3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Примерные вопросы и ответы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                                     Учитель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Какой рот? 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Большой.</a:t>
            </a: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у девочки в руках?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Сумка.</a:t>
            </a: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что в сумке лежит?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Мед, шишка,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земляника.</a:t>
            </a: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3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Примерные вопросы и ответы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                                                Учитель 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Какая девочка по характеру?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Аккуратная.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Добрая.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Трудолюбивая.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относится девочка к учебе?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знаю.</a:t>
            </a:r>
          </a:p>
          <a:p>
            <a:pPr>
              <a:buFontTx/>
              <a:buChar char="-"/>
            </a:pP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Почему?             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Она не ходит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еще в школу.</a:t>
            </a:r>
          </a:p>
          <a:p>
            <a:pPr marL="0" indent="0">
              <a:buNone/>
            </a:pP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3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Ах! Какие хризантемы!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Пальцами показать как цветок распускается)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сорвем их без проблемы.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(Обеими руками срываем цветы)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Ух! Охапку мы набрали!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(Обеими руками показать охапку)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Эх! Прихватим и для Вали!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Махнуть рукой и рвать цветы дальше)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Эхе –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хе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… цветов не стало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(Удивленно пожать плечами)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Их и раньше было мало…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(Развести руками в стороны)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Ох! Зачем же их сгубили?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Ведь не мы же их растили!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(Прижать к щекам обе руки и горестно покачать головой)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фото-цветов-цветы-фотографии-hh_Ni3454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7216"/>
            <a:ext cx="1911304" cy="137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картинки-обои-Хризантемы-бесплатно-обои-hh_Ni3444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6" y="37216"/>
            <a:ext cx="1981202" cy="144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фото-цветов-Хризантемы-Никитский-Ботанический-Сад-цветы-фотографии-hv_Ni3466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81386"/>
            <a:ext cx="1854339" cy="206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хризантма роз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6" y="2844857"/>
            <a:ext cx="1981202" cy="188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фото-цветов-цветы-фотографии-hh_Ni34545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" y="1513673"/>
            <a:ext cx="2003189" cy="133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картинки-обои-Хризантемы-бесплатно-обои-hh_Ni34444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3465387"/>
            <a:ext cx="1911304" cy="125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Desktop\фото-цветов-цветы-фотографии-hh_Ni34545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643846"/>
            <a:ext cx="1289385" cy="188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картинки-обои-Хризантемы-бесплатно-обои-hh_Ni34444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1475656" cy="20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61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Нарисуй девочку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Достань цветные карандаши, тетради.</a:t>
            </a:r>
          </a:p>
          <a:p>
            <a:pPr>
              <a:buFontTx/>
              <a:buChar char="-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Рисунок делай побольше, можно рисовать.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(Нарисовал).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Посмотри на картину.</a:t>
            </a:r>
          </a:p>
          <a:p>
            <a:pPr>
              <a:buFontTx/>
              <a:buChar char="-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Будем сравнивать рисунок с картиной.</a:t>
            </a: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722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 рисунок с картиной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девочка в сарафан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2650"/>
            <a:ext cx="3542035" cy="394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девочка с венко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87" y="2152650"/>
            <a:ext cx="2442915" cy="394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корзина с клубникой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2152650"/>
            <a:ext cx="2012577" cy="394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520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занятия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ты сделал(а) сегодня на занятии?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на занятии по развитию слухового восприятия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работал(а) по закрытой картине.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составил(а)  вопросы к закрытой картине.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записывал(а) краткие ответы учителя.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нарисовал(а)  картинку.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сравнил(а)  рисунок с картиной.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сделал(а) 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физминутку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артикуляционные упражнения.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ответил(а)  на вопросы учителя.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76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Составить рассказ о том, что нарисовано на картинке. Завтра на уроке развития речи будем продолжать работу с картинкой.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девочка в сарафан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4962525" cy="359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корзина с клубнико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96951"/>
            <a:ext cx="2657872" cy="359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17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поупражнять ученика в постановке вопросов в правильной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форме к закрытой картинке, работать над предложением, над логичностью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мышления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.Работать над автоматизацией звука (С ) в слогах, словах, фразах. Развивать внимание, память , мышление.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Артикуляционные упражнения.</a:t>
            </a: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Сообщение темы и плана урока.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Постановка вопросов к закрытой картине, краткая запись ответов.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Зарисовка.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Рассматривание картины. Обсуждение рисунков, соотнесение рисунков с картиной.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задание. Итог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9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развитие фонетико-фонематического восприятия: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Скажи                                     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су -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- с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мягко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4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си, со - сё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Скажи                                    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     си      со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громко, тихо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6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Стоит               Сарафан</a:t>
            </a:r>
          </a:p>
          <a:p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Сидит               Носки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Сандалики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девочка в сарафан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723" y="1772816"/>
            <a:ext cx="2005137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69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Сообщение темы и плана занятия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на занятии развития слухового восприятия  мы будем работать по закрытой картине. Будем задавать вопросы к закрытой картине, записывать краткие ответы, потом будем рисовать картинку в тетради и только после этого будем сравнивать рисунок с картиной.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Повтори, что мы будем сегодня делать?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05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сегодня число, день недели, месяц, год?</a:t>
            </a:r>
          </a:p>
          <a:p>
            <a:pPr marL="514350" indent="-514350">
              <a:buAutoNum type="arabicParenR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 сейчас урок по счету? – Сейчас третий урок.</a:t>
            </a:r>
          </a:p>
          <a:p>
            <a:pPr marL="514350" indent="-514350">
              <a:buAutoNum type="arabicParenR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сейчас урок? – Сейчас урок развития слухового восприятия.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72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по картине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Учитель: Вот у меня закрытая картина. Задавай мне вопросы. Говори хорошо, громко. За хорошие вопросы я буду ставить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Учитель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Какое время года?    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Лето.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Какая погода?           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Хорошая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теплая.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нарисовано на картинке?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Луг, цветы,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трава.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Кто нарисован на картинке?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Девочка.</a:t>
            </a: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2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Составление вопросов и ответов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7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делает девочка?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Сидит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девочка одета?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 сарафан, носки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и туфли.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Какого цвета сарафан,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Сарафан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голубого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носки и туфли?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цвета, носки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белые, туфли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красные.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0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Примерные вопросы и ответы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Какой возраст девочки?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Я думаю, что ей 7 лет.</a:t>
            </a:r>
          </a:p>
          <a:p>
            <a:pPr>
              <a:buFontTx/>
              <a:buChar char="-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Какие волосы у девочки?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 Русые, длинные,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кудрявые.</a:t>
            </a:r>
          </a:p>
          <a:p>
            <a:pPr marL="0" indent="0">
              <a:buNone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Какие глаза, ресницы?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- Глаза зеленые,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ницы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длинные,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изогнутые.                         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85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703</Words>
  <Application>Microsoft Office PowerPoint</Application>
  <PresentationFormat>Экран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ГКС(К)ОУ «Школа –интернат для глухих детей»</vt:lpstr>
      <vt:lpstr>Презентация PowerPoint</vt:lpstr>
      <vt:lpstr>Организационный момент </vt:lpstr>
      <vt:lpstr>Презентация PowerPoint</vt:lpstr>
      <vt:lpstr>Сообщение темы и плана занятия </vt:lpstr>
      <vt:lpstr>Вопросы: </vt:lpstr>
      <vt:lpstr>Работа по картине</vt:lpstr>
      <vt:lpstr>Составление вопросов и ответов</vt:lpstr>
      <vt:lpstr>Примерные вопросы и ответы</vt:lpstr>
      <vt:lpstr>Примерные вопросы и ответы</vt:lpstr>
      <vt:lpstr>Примерные вопросы и ответы</vt:lpstr>
      <vt:lpstr>Примерные вопросы и ответы</vt:lpstr>
      <vt:lpstr>Физминутка</vt:lpstr>
      <vt:lpstr>Нарисуй девочку</vt:lpstr>
      <vt:lpstr>Сравни рисунок с картиной</vt:lpstr>
      <vt:lpstr>Итог занятия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развития речи 4 класс Работа по закрытой картине</dc:title>
  <dc:creator>user</dc:creator>
  <cp:lastModifiedBy>user</cp:lastModifiedBy>
  <cp:revision>24</cp:revision>
  <dcterms:created xsi:type="dcterms:W3CDTF">2014-01-03T16:44:13Z</dcterms:created>
  <dcterms:modified xsi:type="dcterms:W3CDTF">2014-01-19T20:08:17Z</dcterms:modified>
</cp:coreProperties>
</file>