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9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5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2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4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4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6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9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6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FA98-3993-4C0A-80CE-506EE21C8817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9ACB-0EF4-493F-B7C3-951E144B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0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5.jp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9.jpg"/><Relationship Id="rId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22.jpeg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279" y="404664"/>
            <a:ext cx="8492721" cy="5040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Занятие по РСВ и ФП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941168"/>
            <a:ext cx="6400800" cy="15841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– сурдопедагог 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Байцаева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Людмила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Алборовна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esktop\насе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56183"/>
            <a:ext cx="1095447" cy="11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гусе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58" y="2996951"/>
            <a:ext cx="1102941" cy="93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насеком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9" y="1177132"/>
            <a:ext cx="7560840" cy="36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5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85" y="3486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Упражнение на развитие зрительного восприятия.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ПОСЛЕДОВАТЕЛЬНОСТЬ КАРТИНОК И КТО НА НИХ ИЗОБРАЖЕН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997714" cy="1514933"/>
          </a:xfrm>
          <a:solidFill>
            <a:srgbClr val="FF0000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1954266" cy="154028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84" y="1772817"/>
            <a:ext cx="2090570" cy="154028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2818"/>
            <a:ext cx="2079932" cy="154028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6644"/>
            <a:ext cx="1980220" cy="149020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77387"/>
            <a:ext cx="1954266" cy="14894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84" y="3376645"/>
            <a:ext cx="2090570" cy="149020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76644"/>
            <a:ext cx="2079932" cy="149020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000536"/>
            <a:ext cx="1980220" cy="159681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00964"/>
            <a:ext cx="1954266" cy="159638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73" y="5000536"/>
            <a:ext cx="2060482" cy="159681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00964"/>
            <a:ext cx="2079932" cy="1596388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41752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4424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изменилось?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0" y="5038118"/>
            <a:ext cx="2054979" cy="157186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8" y="1628800"/>
            <a:ext cx="1980220" cy="159681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0150"/>
            <a:ext cx="1954266" cy="159638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7" y="3320859"/>
            <a:ext cx="2060482" cy="159681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2079932" cy="159638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12" y="3394777"/>
            <a:ext cx="1997714" cy="151493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39"/>
            <a:ext cx="1954266" cy="154028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56852"/>
            <a:ext cx="2090570" cy="154028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24" y="3366482"/>
            <a:ext cx="2079932" cy="154028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38119"/>
            <a:ext cx="1980220" cy="149020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60" y="5038119"/>
            <a:ext cx="1954266" cy="14894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24" y="5013176"/>
            <a:ext cx="2090570" cy="1490206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7103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на внимание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карточки с рядами букв подчеркните букву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обведите в кружок букву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это задание дается 1 минута.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ОСАПЧЕЛАБОЖЬЯКО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ОВКАЖУКБАБОЧКАСТРЕКОЗА</a:t>
            </a:r>
            <a:r>
              <a:rPr lang="ru-RU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УРАВЕЙМАЙСКИЙЖУКМУХАУЛИТКАПАУККУЗНЕЧИК.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КУЗНЕЧИКПАУКУЛИТКАМУХАМАЙСКИЙЖУКМУРАВЕЙСТРЕКОЗАБАБОЧКАЖУКБОЖЬЯКОРОВКАПЧЕЛАОСА.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4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 и подбери картинки к ним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Целый день летает            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надоедает                  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Ночь настаёт-                                      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Тогда перестаёт.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(муха)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90" y="2204864"/>
            <a:ext cx="364840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6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 и подбери картинки к 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Черен да не ворон,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Рогат да не бык,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Шесть ног без копыт,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Летит – воет,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Сидит – землю роет.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(жук)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0702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 и подбери картинки к 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ветки – на тропинку,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травки – на былинку,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Прыгает пружинка –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Зеленая спинка.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(кузнечик)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45870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 и подбери картинки к 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Над цветами летает,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Нектар собирает,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в мёд превращает.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(пчела)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276872"/>
            <a:ext cx="35283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загадки и подбери картинки к 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Маленький трудяга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день в работе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 чистит.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(муравей)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51" y="2348880"/>
            <a:ext cx="4153644" cy="31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2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 сходства и отличия этих насекомых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384376" cy="35045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82835"/>
            <a:ext cx="4212468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239219"/>
            <a:ext cx="338437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МАЙСКИЙ ЖУК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536" y="5239793"/>
            <a:ext cx="421246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Поднимите плечики,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Прыгайте кузнечики.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Прыг - скок, прыг - скок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Сядем, травушку покушаем,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Побежим послушаем,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Прыг - скок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196752"/>
            <a:ext cx="3312368" cy="2436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8" y="3789040"/>
            <a:ext cx="3312368" cy="23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2750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занятия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навыка связного устного высказывания на основе изучения строения насекомых.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внимания, восприятия, мышления, памяти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Отрабатывать правильное произношение звуков (Ч, Ж, К) на материале занятия, развивать слуховое восприятие, работать над правильным лексико –грамматическим построением фраз.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4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рассказ о любом насекомом с опорой на словарные слова, графические схемы предложений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- … .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… есть … , … , … .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голове … есть … , … , … .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груди … есть … ног.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… есть … (крылья).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63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распространенных предложений. 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схемы к данным предложениям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Трудолюбивая мохнатая пчела села на цветок.</a:t>
            </a: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DF1187"/>
                </a:solidFill>
                <a:latin typeface="Times New Roman" pitchFamily="18" charset="0"/>
                <a:cs typeface="Times New Roman" pitchFamily="18" charset="0"/>
              </a:rPr>
              <a:t>Белая веселая бабочка летает над цветком.</a:t>
            </a:r>
            <a:endParaRPr lang="ru-RU" b="1" dirty="0">
              <a:solidFill>
                <a:srgbClr val="DF11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4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занятия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ты сделал, (узнал) сегодня на занятии?</a:t>
            </a:r>
          </a:p>
          <a:p>
            <a:pPr marL="0" indent="0">
              <a:buNone/>
            </a:pP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 оценка выставляется на основе тех плюсов и минусов которые он набрал в ходе занятия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работал хорошо!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-цветов-цветы-фотографии-hh_Ni345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68340"/>
            <a:ext cx="3600400" cy="235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9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Предметные картинки с изображением насекомых (12 штук).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Карточки с рядами букв для индивидуальной коррекционной работы. (Упражнение на внимание).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Раздаточный материал «Майский жук».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Таблица-схема «Строение бабочки».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Словарные слова, написанные на красном фоне зеленным цветом.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Графические опоры - схемы предложений.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Тексты для закрепления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3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зрительного восприятия.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ЗАПОМНИ ПОСЛЕДОВАТЕЛЬНОСТЬ КАРТИНОК И КТО НА НИХ ИЗОБРАЖЕН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798225" cy="2880320"/>
          </a:xfr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883496" cy="29126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1063" y="5045478"/>
            <a:ext cx="374441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6223" y="5045478"/>
            <a:ext cx="388349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0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ПОСЛЕДОВАТЕЛЬНОСТЬ КАРТИНОК И КТО НА НИХ ИЗОБРАЖЕН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881404" cy="291105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44824"/>
            <a:ext cx="3936437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3" y="4797152"/>
            <a:ext cx="393643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БОЖЬЯ КОРОВКА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797152"/>
            <a:ext cx="38884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ЖУК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2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ПОСЛЕДОВАТЕЛЬНОСТЬ КАРТИНОК И КТО НА НИХ ИЗОБРАЖЕН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863109" cy="310979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104456" cy="3086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4859288"/>
            <a:ext cx="410445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БАБОЧКА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859288"/>
            <a:ext cx="388843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2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980" y="0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ПОСЛЕДОВАТЕЛЬНОСТЬ КАРТИНОК И КТО НА НИХ ИЗОБРАЖЕН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44416" cy="32403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081636" cy="3277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954" y="4834043"/>
            <a:ext cx="408163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1164" y="4834043"/>
            <a:ext cx="374441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МАЙСКИЙ ЖУК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0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ПОСЛЕДОВАТЕЛЬНОСТЬ КАРТИНОК И КТО НА НИХ ИЗОБРАЖЕН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6695"/>
            <a:ext cx="4016654" cy="28711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41926"/>
            <a:ext cx="4056112" cy="2898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792216"/>
            <a:ext cx="405611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МУХА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839994"/>
            <a:ext cx="403244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УЛИТКА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0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ПОСЛЕДОВАТЕЛЬНОСТЬ КАРТИНОК И КТО НА НИХ ИЗОБРАЖЕН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984443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7"/>
            <a:ext cx="4104456" cy="284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618317"/>
            <a:ext cx="39604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ПАУК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618317"/>
            <a:ext cx="410445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КУЗНЕЧИК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9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490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Занятие по РСВ и ФП</vt:lpstr>
      <vt:lpstr>Цель занятия</vt:lpstr>
      <vt:lpstr>Оборудование</vt:lpstr>
      <vt:lpstr>Упражнения на развитие зрительного восприятия.  ЗАПОМНИ ПОСЛЕДОВАТЕЛЬНОСТЬ КАРТИНОК И КТО НА НИХ ИЗОБРАЖЕН</vt:lpstr>
      <vt:lpstr>ЗАПОМНИ ПОСЛЕДОВАТЕЛЬНОСТЬ КАРТИНОК И КТО НА НИХ ИЗОБРАЖЕН</vt:lpstr>
      <vt:lpstr>ЗАПОМНИ ПОСЛЕДОВАТЕЛЬНОСТЬ КАРТИНОК И КТО НА НИХ ИЗОБРАЖЕН</vt:lpstr>
      <vt:lpstr>ЗАПОМНИ ПОСЛЕДОВАТЕЛЬНОСТЬ КАРТИНОК И КТО НА НИХ ИЗОБРАЖЕН</vt:lpstr>
      <vt:lpstr>ЗАПОМНИ ПОСЛЕДОВАТЕЛЬНОСТЬ КАРТИНОК И КТО НА НИХ ИЗОБРАЖЕН</vt:lpstr>
      <vt:lpstr>ЗАПОМНИ ПОСЛЕДОВАТЕЛЬНОСТЬ КАРТИНОК И КТО НА НИХ ИЗОБРАЖЕН</vt:lpstr>
      <vt:lpstr>Упражнение на развитие зрительного восприятия. ЗАПОМНИ ПОСЛЕДОВАТЕЛЬНОСТЬ КАРТИНОК И КТО НА НИХ ИЗОБРАЖЕН</vt:lpstr>
      <vt:lpstr>Что изменилось?</vt:lpstr>
      <vt:lpstr>Упражнение на внимание</vt:lpstr>
      <vt:lpstr>Отгадай загадки и подбери картинки к ним</vt:lpstr>
      <vt:lpstr>Отгадай загадки и подбери картинки к ним</vt:lpstr>
      <vt:lpstr>Отгадай загадки и подбери картинки к ним</vt:lpstr>
      <vt:lpstr>Отгадай загадки и подбери картинки к ним</vt:lpstr>
      <vt:lpstr>Отгадай загадки и подбери картинки к ним</vt:lpstr>
      <vt:lpstr>Назови сходства и отличия этих насекомых</vt:lpstr>
      <vt:lpstr>Физминутка</vt:lpstr>
      <vt:lpstr>Составьте рассказ о любом насекомом с опорой на словарные слова, графические схемы предложений</vt:lpstr>
      <vt:lpstr>Составление распространенных предложений.  Составь схемы к данным предложениям</vt:lpstr>
      <vt:lpstr>Итог занятия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Насекомые</dc:title>
  <dc:creator>user</dc:creator>
  <cp:lastModifiedBy>user</cp:lastModifiedBy>
  <cp:revision>20</cp:revision>
  <dcterms:created xsi:type="dcterms:W3CDTF">2014-01-03T19:00:26Z</dcterms:created>
  <dcterms:modified xsi:type="dcterms:W3CDTF">2014-01-19T20:43:28Z</dcterms:modified>
</cp:coreProperties>
</file>