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18E21-95DD-4D89-B985-CDC25073C127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D26A6-C19E-4336-BC0F-875188FBA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65BB-4D48-481A-89C5-9B631D1DAF24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7CD68-235B-49F0-A2DD-D0CBC92BF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6CDC-6066-4CAB-99FD-C00F6C60EE3E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6040-BCBE-4AE8-B461-D6267B9CB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C2EC4-762D-4792-8DAC-330752EA0298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66E69-1B3E-46FD-85A8-C6CBB5BE6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0EA4C-F6FF-46DD-822A-F90516FCBB98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4C526-9A9B-44E6-A440-7DA3E593A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EF13-5C1B-4AB6-B5FE-8B93CBB4C889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5BBF-5EBD-4A59-ABD1-9EAD6C0D9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26353-C184-4BBA-AA52-713BD09F4905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FB9E-65A3-4AC1-B954-278F7A887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A896-C69E-4F74-A439-3F8C50E3A3DC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1FE6-F702-43E9-9415-87598401D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882A2-85F1-448F-AB59-C5F3B5F60C7B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67D5-41B1-4873-A5EA-B94831707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DA0AB-F77C-42F8-B0F3-A24957A4BBFE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FFBF-834C-47A2-8C17-17A943103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FFD4-C6A3-4DD7-8DE7-43BCE329BB38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96E50-9973-4C29-8617-785E65F61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406A7A-BE90-4853-907A-B3C3C6AC9C3B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13C2F1-F2DC-4E73-83D4-6C5431A8E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окумент 7"/>
          <p:cNvSpPr/>
          <p:nvPr userDrawn="1"/>
        </p:nvSpPr>
        <p:spPr>
          <a:xfrm>
            <a:off x="179512" y="188640"/>
            <a:ext cx="8784976" cy="6669360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038" name="Рисунок 12" descr="0_a5fcf_3604c73f_xl.png"/>
          <p:cNvPicPr>
            <a:picLocks noChangeAspect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07950" y="188913"/>
            <a:ext cx="460851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Рисунок 13" descr="0_a5fcf_3604c73f_xl.png"/>
          <p:cNvPicPr>
            <a:picLocks noChangeAspect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4356100" y="188913"/>
            <a:ext cx="467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22464" y="2204864"/>
            <a:ext cx="8501122" cy="4521437"/>
            <a:chOff x="195104" y="3148694"/>
            <a:chExt cx="8501122" cy="591790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6727" y="3148694"/>
              <a:ext cx="8072494" cy="173218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0" b="1" dirty="0" smtClean="0">
                  <a:ln w="19050">
                    <a:solidFill>
                      <a:schemeClr val="bg1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Ёлочка из салфеток</a:t>
              </a:r>
              <a:endParaRPr lang="ru-RU" sz="80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5104" y="7012140"/>
              <a:ext cx="8501122" cy="20544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6">
                <a:defRPr/>
              </a:pPr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ГКС(К)ОУ «школа-интернат для глухих детей»</a:t>
              </a:r>
            </a:p>
            <a:p>
              <a:pPr lvl="6">
                <a:defRPr/>
              </a:pPr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Воспитатель: </a:t>
              </a:r>
              <a:r>
                <a:rPr lang="ru-RU" sz="2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Хубулова</a:t>
              </a:r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Н.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                           г.Владикавказ-2013г.</a:t>
              </a:r>
              <a:endPara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Вот и розочка.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Администратор\Desktop\dsc022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3"/>
            <a:ext cx="4500594" cy="443440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Из плотной бумаги вырезаем сектор окружности и сворачиваем его в конус.</a:t>
            </a:r>
          </a:p>
        </p:txBody>
      </p:sp>
      <p:pic>
        <p:nvPicPr>
          <p:cNvPr id="9218" name="Picture 2" descr="C:\Users\Администратор\Desktop\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285992"/>
            <a:ext cx="5921388" cy="39506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Закрепляем конус по низу </a:t>
            </a:r>
            <a:r>
              <a:rPr lang="ru-RU" sz="3200" b="1" dirty="0" err="1" smtClean="0">
                <a:solidFill>
                  <a:srgbClr val="FF0000"/>
                </a:solidFill>
              </a:rPr>
              <a:t>степлером</a:t>
            </a:r>
            <a:r>
              <a:rPr lang="ru-RU" sz="3200" b="1" dirty="0" smtClean="0">
                <a:solidFill>
                  <a:srgbClr val="FF0000"/>
                </a:solidFill>
              </a:rPr>
              <a:t>, по боковому шву – скотчем.</a:t>
            </a:r>
          </a:p>
        </p:txBody>
      </p:sp>
      <p:pic>
        <p:nvPicPr>
          <p:cNvPr id="10242" name="Picture 2" descr="C:\Users\Администратор\Desktop\елка-из-салфеток-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2357430"/>
            <a:ext cx="3008318" cy="412569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Клеим розочки на конус.</a:t>
            </a:r>
          </a:p>
        </p:txBody>
      </p:sp>
      <p:pic>
        <p:nvPicPr>
          <p:cNvPr id="11266" name="Picture 2" descr="C:\Users\Администратор\Desktop\13238803511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857364"/>
            <a:ext cx="3489096" cy="2857520"/>
          </a:xfrm>
          <a:prstGeom prst="rect">
            <a:avLst/>
          </a:prstGeom>
          <a:noFill/>
        </p:spPr>
      </p:pic>
      <p:pic>
        <p:nvPicPr>
          <p:cNvPr id="11267" name="Picture 3" descr="C:\Users\Администратор\Desktop\13238802926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1857364"/>
            <a:ext cx="2154237" cy="3433763"/>
          </a:xfrm>
          <a:prstGeom prst="rect">
            <a:avLst/>
          </a:prstGeom>
          <a:noFill/>
        </p:spPr>
      </p:pic>
      <p:pic>
        <p:nvPicPr>
          <p:cNvPr id="11268" name="Picture 4" descr="C:\Users\Администратор\Desktop\64d6782b0a291ee8b9ecce07e74e6a6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3286124"/>
            <a:ext cx="2765064" cy="32575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 далее по такому же принципу.</a:t>
            </a:r>
          </a:p>
        </p:txBody>
      </p:sp>
      <p:pic>
        <p:nvPicPr>
          <p:cNvPr id="12290" name="Picture 2" descr="C:\Users\Администратор\Desktop\13238802803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928802"/>
            <a:ext cx="2273204" cy="3571900"/>
          </a:xfrm>
          <a:prstGeom prst="rect">
            <a:avLst/>
          </a:prstGeom>
          <a:noFill/>
        </p:spPr>
      </p:pic>
      <p:pic>
        <p:nvPicPr>
          <p:cNvPr id="12291" name="Picture 3" descr="C:\Users\Администратор\Desktop\132388026818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9408" y="2928934"/>
            <a:ext cx="2394461" cy="3548067"/>
          </a:xfrm>
          <a:prstGeom prst="rect">
            <a:avLst/>
          </a:prstGeom>
          <a:noFill/>
        </p:spPr>
      </p:pic>
      <p:pic>
        <p:nvPicPr>
          <p:cNvPr id="12292" name="Picture 4" descr="C:\Users\Администратор\Desktop\132388025602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74" y="1857364"/>
            <a:ext cx="2256831" cy="35004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Результат.</a:t>
            </a:r>
          </a:p>
        </p:txBody>
      </p:sp>
      <p:pic>
        <p:nvPicPr>
          <p:cNvPr id="13314" name="Picture 2" descr="C:\Users\Администратор\Desktop\13238800381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643050"/>
            <a:ext cx="2574925" cy="3433763"/>
          </a:xfrm>
          <a:prstGeom prst="rect">
            <a:avLst/>
          </a:prstGeom>
          <a:noFill/>
        </p:spPr>
      </p:pic>
      <p:pic>
        <p:nvPicPr>
          <p:cNvPr id="13315" name="Picture 3" descr="C:\Users\Администратор\Desktop\13238801719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1571612"/>
            <a:ext cx="2578975" cy="4158444"/>
          </a:xfrm>
          <a:prstGeom prst="rect">
            <a:avLst/>
          </a:prstGeom>
          <a:noFill/>
        </p:spPr>
      </p:pic>
      <p:pic>
        <p:nvPicPr>
          <p:cNvPr id="9" name="Picture 2" descr="C:\Users\Администратор\Desktop\DSC0009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14678" y="2000240"/>
            <a:ext cx="2809881" cy="432289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истратор\Desktop\2ddd28c32b9a6d247c881aff4c025c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1214422"/>
            <a:ext cx="2675212" cy="5100631"/>
          </a:xfrm>
          <a:prstGeom prst="rect">
            <a:avLst/>
          </a:prstGeom>
          <a:noFill/>
        </p:spPr>
      </p:pic>
      <p:pic>
        <p:nvPicPr>
          <p:cNvPr id="4" name="Picture 4" descr="C:\Users\Администратор\Desktop\IMAG07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1214422"/>
            <a:ext cx="3143272" cy="5252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000238"/>
            <a:ext cx="79296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9900"/>
                </a:solidFill>
              </a:rPr>
              <a:t>салфетки бумажные  (количество зависит от размера елочки)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9900"/>
                </a:solidFill>
              </a:rPr>
              <a:t>клей карандашный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rgbClr val="009900"/>
                </a:solidFill>
              </a:rPr>
              <a:t>степлер</a:t>
            </a:r>
            <a:r>
              <a:rPr lang="ru-RU" sz="3200" dirty="0" smtClean="0">
                <a:solidFill>
                  <a:srgbClr val="009900"/>
                </a:solidFill>
              </a:rPr>
              <a:t> с маленькими скрепками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9900"/>
                </a:solidFill>
              </a:rPr>
              <a:t>плотная бумага для конуса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9900"/>
                </a:solidFill>
              </a:rPr>
              <a:t> ножницы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9900"/>
                </a:solidFill>
              </a:rPr>
              <a:t>скотч</a:t>
            </a:r>
          </a:p>
          <a:p>
            <a:endParaRPr lang="ru-RU" dirty="0" smtClean="0">
              <a:solidFill>
                <a:srgbClr val="0099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214422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Необходимый материал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Берем салфетку.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Администратор\Desktop\dsc022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4626572" cy="43481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Складываем пополам.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Администратор\Desktop\dsc022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6000792" cy="4068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 еще раз пополам.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Администратор\Desktop\dsc02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4500594" cy="45363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142984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 нас получился квадрат.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По середине прокалываем </a:t>
            </a:r>
            <a:r>
              <a:rPr lang="ru-RU" sz="3200" b="1" dirty="0" err="1" smtClean="0">
                <a:solidFill>
                  <a:srgbClr val="FF0000"/>
                </a:solidFill>
              </a:rPr>
              <a:t>степлером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Администратор\Desktop\dsc022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85992"/>
            <a:ext cx="4143404" cy="42862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Вырезаем круг. (Так, чтобы каждый листик был отдельно)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Администратор\Desktop\dsc02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14554"/>
            <a:ext cx="4267222" cy="425022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Начинаем брать по одному листочку и вот таким образом складываем.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Администратор\Desktop\dsc022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85992"/>
            <a:ext cx="4357718" cy="42666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128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user</cp:lastModifiedBy>
  <cp:revision>14</cp:revision>
  <dcterms:created xsi:type="dcterms:W3CDTF">2013-12-07T07:04:33Z</dcterms:created>
  <dcterms:modified xsi:type="dcterms:W3CDTF">2014-02-04T09:58:34Z</dcterms:modified>
</cp:coreProperties>
</file>