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438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7B25D1-F61C-4894-BC7B-45553591D354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0AC76F-6F15-4CE1-9F96-81B9AC23FA9B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3600" dirty="0" smtClean="0"/>
            <a:t>Союз</a:t>
          </a:r>
          <a:endParaRPr lang="ru-RU" sz="3600" dirty="0"/>
        </a:p>
      </dgm:t>
    </dgm:pt>
    <dgm:pt modelId="{2746BA4E-298B-4131-85A3-33E3133CB9FD}" type="parTrans" cxnId="{7FBA7F68-573E-45B5-BFB3-A0A11E5E275D}">
      <dgm:prSet/>
      <dgm:spPr/>
      <dgm:t>
        <a:bodyPr/>
        <a:lstStyle/>
        <a:p>
          <a:endParaRPr lang="ru-RU"/>
        </a:p>
      </dgm:t>
    </dgm:pt>
    <dgm:pt modelId="{725C8B8F-1F3C-4098-9FDF-00164513A2B7}" type="sibTrans" cxnId="{7FBA7F68-573E-45B5-BFB3-A0A11E5E275D}">
      <dgm:prSet/>
      <dgm:spPr/>
      <dgm:t>
        <a:bodyPr/>
        <a:lstStyle/>
        <a:p>
          <a:endParaRPr lang="ru-RU"/>
        </a:p>
      </dgm:t>
    </dgm:pt>
    <dgm:pt modelId="{CB990A48-41D1-487F-9770-520557583F4F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pPr algn="ctr">
            <a:lnSpc>
              <a:spcPct val="150000"/>
            </a:lnSpc>
          </a:pPr>
          <a:r>
            <a:rPr lang="en-US" sz="1800" b="1" dirty="0" smtClean="0">
              <a:solidFill>
                <a:schemeClr val="bg1"/>
              </a:solidFill>
              <a:latin typeface="Times New Roman" pitchFamily="16" charset="0"/>
            </a:rPr>
            <a:t>Союз </a:t>
          </a:r>
          <a:r>
            <a:rPr lang="en-US" sz="1800" dirty="0" smtClean="0">
              <a:solidFill>
                <a:schemeClr val="bg1"/>
              </a:solidFill>
              <a:latin typeface="Times New Roman" pitchFamily="16" charset="0"/>
            </a:rPr>
            <a:t>иногда можно опустить или заменить другим союзом – синонимом.</a:t>
          </a:r>
          <a:endParaRPr lang="ru-RU" sz="1800" dirty="0">
            <a:solidFill>
              <a:schemeClr val="bg1"/>
            </a:solidFill>
          </a:endParaRPr>
        </a:p>
      </dgm:t>
    </dgm:pt>
    <dgm:pt modelId="{DE6A19B9-EEC7-4D35-9144-240497A1312F}" type="parTrans" cxnId="{2D6B3B80-FF11-4D65-AD7C-46398E56A2A5}">
      <dgm:prSet/>
      <dgm:spPr/>
      <dgm:t>
        <a:bodyPr/>
        <a:lstStyle/>
        <a:p>
          <a:endParaRPr lang="ru-RU"/>
        </a:p>
      </dgm:t>
    </dgm:pt>
    <dgm:pt modelId="{300F0EBF-10EE-42C3-935B-32B2D3EA7929}" type="sibTrans" cxnId="{2D6B3B80-FF11-4D65-AD7C-46398E56A2A5}">
      <dgm:prSet/>
      <dgm:spPr/>
      <dgm:t>
        <a:bodyPr/>
        <a:lstStyle/>
        <a:p>
          <a:endParaRPr lang="ru-RU"/>
        </a:p>
      </dgm:t>
    </dgm:pt>
    <dgm:pt modelId="{1AACEC5E-5F73-4AFC-9D72-A882064391E4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pPr>
            <a:lnSpc>
              <a:spcPct val="150000"/>
            </a:lnSpc>
          </a:pPr>
          <a:r>
            <a:rPr lang="en-US" sz="1800" dirty="0" smtClean="0">
              <a:solidFill>
                <a:schemeClr val="bg1"/>
              </a:solidFill>
              <a:latin typeface="Times New Roman" pitchFamily="16" charset="0"/>
            </a:rPr>
            <a:t>При произнесении </a:t>
          </a:r>
          <a:r>
            <a:rPr lang="en-US" sz="1800" b="1" dirty="0" smtClean="0">
              <a:solidFill>
                <a:schemeClr val="bg1"/>
              </a:solidFill>
              <a:latin typeface="Times New Roman" pitchFamily="16" charset="0"/>
            </a:rPr>
            <a:t>союзов</a:t>
          </a:r>
          <a:r>
            <a:rPr lang="en-US" sz="1800" dirty="0" smtClean="0">
              <a:solidFill>
                <a:schemeClr val="bg1"/>
              </a:solidFill>
              <a:latin typeface="Times New Roman" pitchFamily="16" charset="0"/>
            </a:rPr>
            <a:t> логическое ударение отсутствует.</a:t>
          </a:r>
          <a:endParaRPr lang="en-US" sz="1800" dirty="0">
            <a:solidFill>
              <a:schemeClr val="bg1"/>
            </a:solidFill>
            <a:latin typeface="Times New Roman" pitchFamily="16" charset="0"/>
          </a:endParaRPr>
        </a:p>
      </dgm:t>
    </dgm:pt>
    <dgm:pt modelId="{067476DE-A934-4023-BEA2-80B8BD77E7BB}" type="parTrans" cxnId="{04AB1B02-7B96-425E-80A6-6A2A4CEEDF43}">
      <dgm:prSet/>
      <dgm:spPr/>
      <dgm:t>
        <a:bodyPr/>
        <a:lstStyle/>
        <a:p>
          <a:endParaRPr lang="ru-RU"/>
        </a:p>
      </dgm:t>
    </dgm:pt>
    <dgm:pt modelId="{59FE3329-352A-4995-B5DC-E52F2D962B5A}" type="sibTrans" cxnId="{04AB1B02-7B96-425E-80A6-6A2A4CEEDF43}">
      <dgm:prSet/>
      <dgm:spPr/>
      <dgm:t>
        <a:bodyPr/>
        <a:lstStyle/>
        <a:p>
          <a:endParaRPr lang="ru-RU"/>
        </a:p>
      </dgm:t>
    </dgm:pt>
    <dgm:pt modelId="{3A90A20F-9BCE-4B83-AF6D-03C1DC965A26}" type="pres">
      <dgm:prSet presAssocID="{257B25D1-F61C-4894-BC7B-45553591D35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BA99A7-80EF-4218-A82D-DEFEAC971285}" type="pres">
      <dgm:prSet presAssocID="{420AC76F-6F15-4CE1-9F96-81B9AC23FA9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846D97-D0AD-455D-B2AB-B849542EA72D}" type="pres">
      <dgm:prSet presAssocID="{725C8B8F-1F3C-4098-9FDF-00164513A2B7}" presName="sibTrans" presStyleLbl="sibTrans2D1" presStyleIdx="0" presStyleCnt="3"/>
      <dgm:spPr/>
      <dgm:t>
        <a:bodyPr/>
        <a:lstStyle/>
        <a:p>
          <a:endParaRPr lang="ru-RU"/>
        </a:p>
      </dgm:t>
    </dgm:pt>
    <dgm:pt modelId="{7AAC1EBD-1CD4-4F2C-A81E-ECE3AE764A26}" type="pres">
      <dgm:prSet presAssocID="{725C8B8F-1F3C-4098-9FDF-00164513A2B7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D0CD057C-80B1-4491-B4FC-7E7B8D00B0C7}" type="pres">
      <dgm:prSet presAssocID="{1AACEC5E-5F73-4AFC-9D72-A882064391E4}" presName="node" presStyleLbl="node1" presStyleIdx="1" presStyleCnt="3" custScaleY="174381" custRadScaleRad="97002" custRadScaleInc="-91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448F14-E555-453B-BF8C-3689A4AEC5C5}" type="pres">
      <dgm:prSet presAssocID="{59FE3329-352A-4995-B5DC-E52F2D962B5A}" presName="sibTrans" presStyleLbl="sibTrans2D1" presStyleIdx="1" presStyleCnt="3" custFlipHor="1" custScaleX="3456" custLinFactNeighborX="-58136" custLinFactNeighborY="8272"/>
      <dgm:spPr/>
      <dgm:t>
        <a:bodyPr/>
        <a:lstStyle/>
        <a:p>
          <a:endParaRPr lang="ru-RU"/>
        </a:p>
      </dgm:t>
    </dgm:pt>
    <dgm:pt modelId="{D66B5EEC-3651-41D5-9B07-B23FEC4F403E}" type="pres">
      <dgm:prSet presAssocID="{59FE3329-352A-4995-B5DC-E52F2D962B5A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5806849A-6C2A-4A82-9BB7-192010735097}" type="pres">
      <dgm:prSet presAssocID="{CB990A48-41D1-487F-9770-520557583F4F}" presName="node" presStyleLbl="node1" presStyleIdx="2" presStyleCnt="3" custScaleY="174272" custRadScaleRad="96343" custRadScaleInc="88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E6C66C-E694-4EDC-ACB6-57DFFBEDD596}" type="pres">
      <dgm:prSet presAssocID="{300F0EBF-10EE-42C3-935B-32B2D3EA7929}" presName="sibTrans" presStyleLbl="sibTrans2D1" presStyleIdx="2" presStyleCnt="3"/>
      <dgm:spPr/>
      <dgm:t>
        <a:bodyPr/>
        <a:lstStyle/>
        <a:p>
          <a:endParaRPr lang="ru-RU"/>
        </a:p>
      </dgm:t>
    </dgm:pt>
    <dgm:pt modelId="{60F838EA-EFCE-4C8B-BB75-AC04DC934CC3}" type="pres">
      <dgm:prSet presAssocID="{300F0EBF-10EE-42C3-935B-32B2D3EA7929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CFB43D1F-DF80-4094-9BC8-136AF5199A26}" type="presOf" srcId="{1AACEC5E-5F73-4AFC-9D72-A882064391E4}" destId="{D0CD057C-80B1-4491-B4FC-7E7B8D00B0C7}" srcOrd="0" destOrd="0" presId="urn:microsoft.com/office/officeart/2005/8/layout/cycle7"/>
    <dgm:cxn modelId="{11C3B58D-640A-456D-A741-8E2DDEA9B229}" type="presOf" srcId="{59FE3329-352A-4995-B5DC-E52F2D962B5A}" destId="{D66B5EEC-3651-41D5-9B07-B23FEC4F403E}" srcOrd="1" destOrd="0" presId="urn:microsoft.com/office/officeart/2005/8/layout/cycle7"/>
    <dgm:cxn modelId="{D11C3B16-B9E3-41FF-920E-31CD12A6B99E}" type="presOf" srcId="{257B25D1-F61C-4894-BC7B-45553591D354}" destId="{3A90A20F-9BCE-4B83-AF6D-03C1DC965A26}" srcOrd="0" destOrd="0" presId="urn:microsoft.com/office/officeart/2005/8/layout/cycle7"/>
    <dgm:cxn modelId="{A1B3F21C-A762-4A8B-BD02-E78FA1738843}" type="presOf" srcId="{725C8B8F-1F3C-4098-9FDF-00164513A2B7}" destId="{AD846D97-D0AD-455D-B2AB-B849542EA72D}" srcOrd="0" destOrd="0" presId="urn:microsoft.com/office/officeart/2005/8/layout/cycle7"/>
    <dgm:cxn modelId="{FBD221F4-0EFE-4E83-8C9F-23003B4E918B}" type="presOf" srcId="{420AC76F-6F15-4CE1-9F96-81B9AC23FA9B}" destId="{1ABA99A7-80EF-4218-A82D-DEFEAC971285}" srcOrd="0" destOrd="0" presId="urn:microsoft.com/office/officeart/2005/8/layout/cycle7"/>
    <dgm:cxn modelId="{3022D59D-553D-4E55-A181-D650ED0C9A7C}" type="presOf" srcId="{CB990A48-41D1-487F-9770-520557583F4F}" destId="{5806849A-6C2A-4A82-9BB7-192010735097}" srcOrd="0" destOrd="0" presId="urn:microsoft.com/office/officeart/2005/8/layout/cycle7"/>
    <dgm:cxn modelId="{1656F68F-5946-4758-A74A-825AE57B08B8}" type="presOf" srcId="{59FE3329-352A-4995-B5DC-E52F2D962B5A}" destId="{8F448F14-E555-453B-BF8C-3689A4AEC5C5}" srcOrd="0" destOrd="0" presId="urn:microsoft.com/office/officeart/2005/8/layout/cycle7"/>
    <dgm:cxn modelId="{04AB1B02-7B96-425E-80A6-6A2A4CEEDF43}" srcId="{257B25D1-F61C-4894-BC7B-45553591D354}" destId="{1AACEC5E-5F73-4AFC-9D72-A882064391E4}" srcOrd="1" destOrd="0" parTransId="{067476DE-A934-4023-BEA2-80B8BD77E7BB}" sibTransId="{59FE3329-352A-4995-B5DC-E52F2D962B5A}"/>
    <dgm:cxn modelId="{7FBA7F68-573E-45B5-BFB3-A0A11E5E275D}" srcId="{257B25D1-F61C-4894-BC7B-45553591D354}" destId="{420AC76F-6F15-4CE1-9F96-81B9AC23FA9B}" srcOrd="0" destOrd="0" parTransId="{2746BA4E-298B-4131-85A3-33E3133CB9FD}" sibTransId="{725C8B8F-1F3C-4098-9FDF-00164513A2B7}"/>
    <dgm:cxn modelId="{7D555452-1C12-44C0-A61A-CCF4F9945C5B}" type="presOf" srcId="{300F0EBF-10EE-42C3-935B-32B2D3EA7929}" destId="{60F838EA-EFCE-4C8B-BB75-AC04DC934CC3}" srcOrd="1" destOrd="0" presId="urn:microsoft.com/office/officeart/2005/8/layout/cycle7"/>
    <dgm:cxn modelId="{738FA8F8-05ED-49FE-BC0D-9088BCDF48FC}" type="presOf" srcId="{725C8B8F-1F3C-4098-9FDF-00164513A2B7}" destId="{7AAC1EBD-1CD4-4F2C-A81E-ECE3AE764A26}" srcOrd="1" destOrd="0" presId="urn:microsoft.com/office/officeart/2005/8/layout/cycle7"/>
    <dgm:cxn modelId="{2D6B3B80-FF11-4D65-AD7C-46398E56A2A5}" srcId="{257B25D1-F61C-4894-BC7B-45553591D354}" destId="{CB990A48-41D1-487F-9770-520557583F4F}" srcOrd="2" destOrd="0" parTransId="{DE6A19B9-EEC7-4D35-9144-240497A1312F}" sibTransId="{300F0EBF-10EE-42C3-935B-32B2D3EA7929}"/>
    <dgm:cxn modelId="{E2E52601-BF3F-487B-912B-4852036216BE}" type="presOf" srcId="{300F0EBF-10EE-42C3-935B-32B2D3EA7929}" destId="{9BE6C66C-E694-4EDC-ACB6-57DFFBEDD596}" srcOrd="0" destOrd="0" presId="urn:microsoft.com/office/officeart/2005/8/layout/cycle7"/>
    <dgm:cxn modelId="{880BF7A2-C8BB-4EED-86AE-F6C65AFDBEA8}" type="presParOf" srcId="{3A90A20F-9BCE-4B83-AF6D-03C1DC965A26}" destId="{1ABA99A7-80EF-4218-A82D-DEFEAC971285}" srcOrd="0" destOrd="0" presId="urn:microsoft.com/office/officeart/2005/8/layout/cycle7"/>
    <dgm:cxn modelId="{0BF26664-5AFF-4BA0-8D06-374ABFBAE684}" type="presParOf" srcId="{3A90A20F-9BCE-4B83-AF6D-03C1DC965A26}" destId="{AD846D97-D0AD-455D-B2AB-B849542EA72D}" srcOrd="1" destOrd="0" presId="urn:microsoft.com/office/officeart/2005/8/layout/cycle7"/>
    <dgm:cxn modelId="{139169F9-28BD-4341-A9E8-4CAD367B1CE5}" type="presParOf" srcId="{AD846D97-D0AD-455D-B2AB-B849542EA72D}" destId="{7AAC1EBD-1CD4-4F2C-A81E-ECE3AE764A26}" srcOrd="0" destOrd="0" presId="urn:microsoft.com/office/officeart/2005/8/layout/cycle7"/>
    <dgm:cxn modelId="{14336312-352D-43C1-8C5D-EC6729F168FB}" type="presParOf" srcId="{3A90A20F-9BCE-4B83-AF6D-03C1DC965A26}" destId="{D0CD057C-80B1-4491-B4FC-7E7B8D00B0C7}" srcOrd="2" destOrd="0" presId="urn:microsoft.com/office/officeart/2005/8/layout/cycle7"/>
    <dgm:cxn modelId="{7058372E-05DA-4575-94AB-30189479F592}" type="presParOf" srcId="{3A90A20F-9BCE-4B83-AF6D-03C1DC965A26}" destId="{8F448F14-E555-453B-BF8C-3689A4AEC5C5}" srcOrd="3" destOrd="0" presId="urn:microsoft.com/office/officeart/2005/8/layout/cycle7"/>
    <dgm:cxn modelId="{2C619D8E-90E3-4225-804D-79E136C86148}" type="presParOf" srcId="{8F448F14-E555-453B-BF8C-3689A4AEC5C5}" destId="{D66B5EEC-3651-41D5-9B07-B23FEC4F403E}" srcOrd="0" destOrd="0" presId="urn:microsoft.com/office/officeart/2005/8/layout/cycle7"/>
    <dgm:cxn modelId="{9073E140-6537-424A-B16F-251597750952}" type="presParOf" srcId="{3A90A20F-9BCE-4B83-AF6D-03C1DC965A26}" destId="{5806849A-6C2A-4A82-9BB7-192010735097}" srcOrd="4" destOrd="0" presId="urn:microsoft.com/office/officeart/2005/8/layout/cycle7"/>
    <dgm:cxn modelId="{993F564B-CC45-495A-9059-69E0AF69C184}" type="presParOf" srcId="{3A90A20F-9BCE-4B83-AF6D-03C1DC965A26}" destId="{9BE6C66C-E694-4EDC-ACB6-57DFFBEDD596}" srcOrd="5" destOrd="0" presId="urn:microsoft.com/office/officeart/2005/8/layout/cycle7"/>
    <dgm:cxn modelId="{F0D0CFE0-5895-444E-9047-771142BEF0D5}" type="presParOf" srcId="{9BE6C66C-E694-4EDC-ACB6-57DFFBEDD596}" destId="{60F838EA-EFCE-4C8B-BB75-AC04DC934CC3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39E87A-113F-4681-AB9C-56B1F11247A0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765F2E1D-69A4-4877-B265-DA6BDA456F5D}">
      <dgm:prSet custT="1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400" dirty="0" smtClean="0">
              <a:solidFill>
                <a:srgbClr val="0000FF"/>
              </a:solidFill>
            </a:rPr>
            <a:t>Союзное слово</a:t>
          </a:r>
          <a:r>
            <a:rPr lang="ru-RU" sz="1400" dirty="0" smtClean="0"/>
            <a:t> опустить </a:t>
          </a:r>
          <a:r>
            <a:rPr lang="ru-RU" sz="1400" b="1" dirty="0" smtClean="0"/>
            <a:t>нельзя, </a:t>
          </a:r>
          <a:r>
            <a:rPr lang="ru-RU" sz="1400" dirty="0" smtClean="0"/>
            <a:t>его можно заменить другим союзным словом или теми словами из главного предложения, к которым относится придаточное предложение.</a:t>
          </a:r>
          <a:endParaRPr lang="ru-RU" sz="1400" dirty="0"/>
        </a:p>
      </dgm:t>
    </dgm:pt>
    <dgm:pt modelId="{D8ADD05D-F46E-4F12-884A-7D7675A52984}" type="parTrans" cxnId="{2724091D-BE95-4FC5-A898-4473CDD551D8}">
      <dgm:prSet/>
      <dgm:spPr/>
      <dgm:t>
        <a:bodyPr/>
        <a:lstStyle/>
        <a:p>
          <a:endParaRPr lang="ru-RU"/>
        </a:p>
      </dgm:t>
    </dgm:pt>
    <dgm:pt modelId="{0AFA8CBC-EDF0-4AE9-AE18-8C1133B628AF}" type="sibTrans" cxnId="{2724091D-BE95-4FC5-A898-4473CDD551D8}">
      <dgm:prSet/>
      <dgm:spPr/>
      <dgm:t>
        <a:bodyPr/>
        <a:lstStyle/>
        <a:p>
          <a:endParaRPr lang="ru-RU"/>
        </a:p>
      </dgm:t>
    </dgm:pt>
    <dgm:pt modelId="{A768C59F-2FE5-44B6-B2A3-0FFD2AF222D4}">
      <dgm:prSet custT="1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pPr>
            <a:lnSpc>
              <a:spcPct val="150000"/>
            </a:lnSpc>
          </a:pPr>
          <a:r>
            <a:rPr lang="ru-RU" sz="1400" dirty="0" smtClean="0">
              <a:solidFill>
                <a:schemeClr val="accent6"/>
              </a:solidFill>
            </a:rPr>
            <a:t>К союзному слову </a:t>
          </a:r>
          <a:r>
            <a:rPr lang="ru-RU" sz="1400" dirty="0" smtClean="0"/>
            <a:t>можно поставить вопрос и определить,</a:t>
          </a:r>
          <a:r>
            <a:rPr lang="ru-RU" sz="1400" u="sng" dirty="0" smtClean="0"/>
            <a:t> каким членом предложения</a:t>
          </a:r>
          <a:r>
            <a:rPr lang="ru-RU" sz="1400" dirty="0" smtClean="0"/>
            <a:t> оно является.</a:t>
          </a:r>
          <a:endParaRPr lang="ru-RU" sz="1400" dirty="0"/>
        </a:p>
      </dgm:t>
    </dgm:pt>
    <dgm:pt modelId="{BB4BB22B-506B-4841-89CD-4FEE3CDA87A0}" type="parTrans" cxnId="{1B982021-F1B3-44C2-91D7-389941FC07C8}">
      <dgm:prSet/>
      <dgm:spPr/>
      <dgm:t>
        <a:bodyPr/>
        <a:lstStyle/>
        <a:p>
          <a:endParaRPr lang="ru-RU"/>
        </a:p>
      </dgm:t>
    </dgm:pt>
    <dgm:pt modelId="{03DE9E3C-8794-483C-93DD-5DBF5981B33B}" type="sibTrans" cxnId="{1B982021-F1B3-44C2-91D7-389941FC07C8}">
      <dgm:prSet/>
      <dgm:spPr/>
      <dgm:t>
        <a:bodyPr/>
        <a:lstStyle/>
        <a:p>
          <a:endParaRPr lang="ru-RU"/>
        </a:p>
      </dgm:t>
    </dgm:pt>
    <dgm:pt modelId="{CDF700A9-B569-473D-9CBB-DF0C6F8FF207}">
      <dgm:prSet custT="1"/>
      <dgm:spPr>
        <a:solidFill>
          <a:schemeClr val="accent5">
            <a:lumMod val="60000"/>
            <a:lumOff val="40000"/>
            <a:alpha val="9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pPr>
            <a:lnSpc>
              <a:spcPct val="150000"/>
            </a:lnSpc>
          </a:pPr>
          <a:r>
            <a:rPr lang="ru-RU" sz="1400" dirty="0" smtClean="0">
              <a:solidFill>
                <a:schemeClr val="accent2"/>
              </a:solidFill>
            </a:rPr>
            <a:t>Союзные слова</a:t>
          </a:r>
          <a:r>
            <a:rPr lang="ru-RU" sz="1400" dirty="0" smtClean="0"/>
            <a:t> при произнесении </a:t>
          </a:r>
          <a:r>
            <a:rPr lang="ru-RU" sz="1400" u="sng" dirty="0" smtClean="0"/>
            <a:t>выделяются логическим ударением.</a:t>
          </a:r>
          <a:endParaRPr lang="ru-RU" sz="1400" dirty="0"/>
        </a:p>
      </dgm:t>
    </dgm:pt>
    <dgm:pt modelId="{94CE7233-2212-4D3A-AC51-4AA69738A992}" type="parTrans" cxnId="{CDF41C45-7CF5-476C-AE17-501D8E1F7AD2}">
      <dgm:prSet/>
      <dgm:spPr/>
      <dgm:t>
        <a:bodyPr/>
        <a:lstStyle/>
        <a:p>
          <a:endParaRPr lang="ru-RU"/>
        </a:p>
      </dgm:t>
    </dgm:pt>
    <dgm:pt modelId="{E48237E4-609A-4A47-A4AE-E68A6695A20C}" type="sibTrans" cxnId="{CDF41C45-7CF5-476C-AE17-501D8E1F7AD2}">
      <dgm:prSet/>
      <dgm:spPr/>
      <dgm:t>
        <a:bodyPr/>
        <a:lstStyle/>
        <a:p>
          <a:endParaRPr lang="ru-RU"/>
        </a:p>
      </dgm:t>
    </dgm:pt>
    <dgm:pt modelId="{A3559EFB-AD75-4454-855D-5E39BEE4DEC7}" type="pres">
      <dgm:prSet presAssocID="{8439E87A-113F-4681-AB9C-56B1F11247A0}" presName="compositeShape" presStyleCnt="0">
        <dgm:presLayoutVars>
          <dgm:dir/>
          <dgm:resizeHandles/>
        </dgm:presLayoutVars>
      </dgm:prSet>
      <dgm:spPr/>
    </dgm:pt>
    <dgm:pt modelId="{6F510161-FBB6-4CFA-B822-6CB0A3566645}" type="pres">
      <dgm:prSet presAssocID="{8439E87A-113F-4681-AB9C-56B1F11247A0}" presName="pyramid" presStyleLbl="node1" presStyleIdx="0" presStyleCnt="1" custLinFactNeighborX="1247" custLinFactNeighborY="176"/>
      <dgm:spPr/>
    </dgm:pt>
    <dgm:pt modelId="{733560ED-FBBC-4D7B-90D7-9031BE467520}" type="pres">
      <dgm:prSet presAssocID="{8439E87A-113F-4681-AB9C-56B1F11247A0}" presName="theList" presStyleCnt="0"/>
      <dgm:spPr/>
    </dgm:pt>
    <dgm:pt modelId="{360FEEA4-E500-4B5C-9ECC-F23FDCD9E30C}" type="pres">
      <dgm:prSet presAssocID="{765F2E1D-69A4-4877-B265-DA6BDA456F5D}" presName="aNode" presStyleLbl="fgAcc1" presStyleIdx="0" presStyleCnt="3" custScaleY="2378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02937B-A8F7-401C-B8AA-D6C90C5F70AF}" type="pres">
      <dgm:prSet presAssocID="{765F2E1D-69A4-4877-B265-DA6BDA456F5D}" presName="aSpace" presStyleCnt="0"/>
      <dgm:spPr/>
    </dgm:pt>
    <dgm:pt modelId="{3553F672-693C-4AC1-9F4A-E9BBBC00773C}" type="pres">
      <dgm:prSet presAssocID="{A768C59F-2FE5-44B6-B2A3-0FFD2AF222D4}" presName="aNode" presStyleLbl="fgAcc1" presStyleIdx="1" presStyleCnt="3" custScaleY="216053" custLinFactY="25526" custLinFactNeighborX="-27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C5878A-1D8A-4E73-93B9-A11AAAD3B3FE}" type="pres">
      <dgm:prSet presAssocID="{A768C59F-2FE5-44B6-B2A3-0FFD2AF222D4}" presName="aSpace" presStyleCnt="0"/>
      <dgm:spPr/>
    </dgm:pt>
    <dgm:pt modelId="{56172B78-874C-4BB9-B248-95742479CCE4}" type="pres">
      <dgm:prSet presAssocID="{CDF700A9-B569-473D-9CBB-DF0C6F8FF207}" presName="aNode" presStyleLbl="fgAcc1" presStyleIdx="2" presStyleCnt="3" custScaleY="197237" custLinFactY="51914" custLinFactNeighborX="-27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C362D7-530C-47BE-91D8-07BB17CC86BA}" type="pres">
      <dgm:prSet presAssocID="{CDF700A9-B569-473D-9CBB-DF0C6F8FF207}" presName="aSpace" presStyleCnt="0"/>
      <dgm:spPr/>
    </dgm:pt>
  </dgm:ptLst>
  <dgm:cxnLst>
    <dgm:cxn modelId="{FE3E83D0-931E-48DA-8729-1AA49381CE42}" type="presOf" srcId="{CDF700A9-B569-473D-9CBB-DF0C6F8FF207}" destId="{56172B78-874C-4BB9-B248-95742479CCE4}" srcOrd="0" destOrd="0" presId="urn:microsoft.com/office/officeart/2005/8/layout/pyramid2"/>
    <dgm:cxn modelId="{1B982021-F1B3-44C2-91D7-389941FC07C8}" srcId="{8439E87A-113F-4681-AB9C-56B1F11247A0}" destId="{A768C59F-2FE5-44B6-B2A3-0FFD2AF222D4}" srcOrd="1" destOrd="0" parTransId="{BB4BB22B-506B-4841-89CD-4FEE3CDA87A0}" sibTransId="{03DE9E3C-8794-483C-93DD-5DBF5981B33B}"/>
    <dgm:cxn modelId="{CDF41C45-7CF5-476C-AE17-501D8E1F7AD2}" srcId="{8439E87A-113F-4681-AB9C-56B1F11247A0}" destId="{CDF700A9-B569-473D-9CBB-DF0C6F8FF207}" srcOrd="2" destOrd="0" parTransId="{94CE7233-2212-4D3A-AC51-4AA69738A992}" sibTransId="{E48237E4-609A-4A47-A4AE-E68A6695A20C}"/>
    <dgm:cxn modelId="{2724091D-BE95-4FC5-A898-4473CDD551D8}" srcId="{8439E87A-113F-4681-AB9C-56B1F11247A0}" destId="{765F2E1D-69A4-4877-B265-DA6BDA456F5D}" srcOrd="0" destOrd="0" parTransId="{D8ADD05D-F46E-4F12-884A-7D7675A52984}" sibTransId="{0AFA8CBC-EDF0-4AE9-AE18-8C1133B628AF}"/>
    <dgm:cxn modelId="{61C8901C-BD6B-4F89-A8E2-060DA73D1D6A}" type="presOf" srcId="{765F2E1D-69A4-4877-B265-DA6BDA456F5D}" destId="{360FEEA4-E500-4B5C-9ECC-F23FDCD9E30C}" srcOrd="0" destOrd="0" presId="urn:microsoft.com/office/officeart/2005/8/layout/pyramid2"/>
    <dgm:cxn modelId="{AFF1616C-AC5D-4DAD-AA7F-421A120D95B8}" type="presOf" srcId="{8439E87A-113F-4681-AB9C-56B1F11247A0}" destId="{A3559EFB-AD75-4454-855D-5E39BEE4DEC7}" srcOrd="0" destOrd="0" presId="urn:microsoft.com/office/officeart/2005/8/layout/pyramid2"/>
    <dgm:cxn modelId="{3CCE24EC-BB01-4522-B5E2-E23E92BE71FF}" type="presOf" srcId="{A768C59F-2FE5-44B6-B2A3-0FFD2AF222D4}" destId="{3553F672-693C-4AC1-9F4A-E9BBBC00773C}" srcOrd="0" destOrd="0" presId="urn:microsoft.com/office/officeart/2005/8/layout/pyramid2"/>
    <dgm:cxn modelId="{1A8721A2-23EF-4016-9571-6094FDA516BB}" type="presParOf" srcId="{A3559EFB-AD75-4454-855D-5E39BEE4DEC7}" destId="{6F510161-FBB6-4CFA-B822-6CB0A3566645}" srcOrd="0" destOrd="0" presId="urn:microsoft.com/office/officeart/2005/8/layout/pyramid2"/>
    <dgm:cxn modelId="{911ADAB0-3699-4C6B-94F0-EF3BB9085FD3}" type="presParOf" srcId="{A3559EFB-AD75-4454-855D-5E39BEE4DEC7}" destId="{733560ED-FBBC-4D7B-90D7-9031BE467520}" srcOrd="1" destOrd="0" presId="urn:microsoft.com/office/officeart/2005/8/layout/pyramid2"/>
    <dgm:cxn modelId="{C9EDB9EA-7C59-45D5-86CE-2A8B7A958B2F}" type="presParOf" srcId="{733560ED-FBBC-4D7B-90D7-9031BE467520}" destId="{360FEEA4-E500-4B5C-9ECC-F23FDCD9E30C}" srcOrd="0" destOrd="0" presId="urn:microsoft.com/office/officeart/2005/8/layout/pyramid2"/>
    <dgm:cxn modelId="{EF3C2F74-3376-463B-AB3F-49C54E28B635}" type="presParOf" srcId="{733560ED-FBBC-4D7B-90D7-9031BE467520}" destId="{4C02937B-A8F7-401C-B8AA-D6C90C5F70AF}" srcOrd="1" destOrd="0" presId="urn:microsoft.com/office/officeart/2005/8/layout/pyramid2"/>
    <dgm:cxn modelId="{C2F018D1-1157-468D-B1A0-5472C0CF0C91}" type="presParOf" srcId="{733560ED-FBBC-4D7B-90D7-9031BE467520}" destId="{3553F672-693C-4AC1-9F4A-E9BBBC00773C}" srcOrd="2" destOrd="0" presId="urn:microsoft.com/office/officeart/2005/8/layout/pyramid2"/>
    <dgm:cxn modelId="{4C207ECB-4AC5-4FAC-8367-CC1A4546FCDB}" type="presParOf" srcId="{733560ED-FBBC-4D7B-90D7-9031BE467520}" destId="{66C5878A-1D8A-4E73-93B9-A11AAAD3B3FE}" srcOrd="3" destOrd="0" presId="urn:microsoft.com/office/officeart/2005/8/layout/pyramid2"/>
    <dgm:cxn modelId="{452C6812-104F-458C-A6C1-5D5E92FB8AD6}" type="presParOf" srcId="{733560ED-FBBC-4D7B-90D7-9031BE467520}" destId="{56172B78-874C-4BB9-B248-95742479CCE4}" srcOrd="4" destOrd="0" presId="urn:microsoft.com/office/officeart/2005/8/layout/pyramid2"/>
    <dgm:cxn modelId="{24303AE0-4E31-48C1-B226-0482CF61F57A}" type="presParOf" srcId="{733560ED-FBBC-4D7B-90D7-9031BE467520}" destId="{3AC362D7-530C-47BE-91D8-07BB17CC86BA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BA99A7-80EF-4218-A82D-DEFEAC971285}">
      <dsp:nvSpPr>
        <dsp:cNvPr id="0" name=""/>
        <dsp:cNvSpPr/>
      </dsp:nvSpPr>
      <dsp:spPr>
        <a:xfrm>
          <a:off x="2093567" y="-85290"/>
          <a:ext cx="2533282" cy="1266641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Союз</a:t>
          </a:r>
          <a:endParaRPr lang="ru-RU" sz="3600" kern="1200" dirty="0"/>
        </a:p>
      </dsp:txBody>
      <dsp:txXfrm>
        <a:off x="2130666" y="-48191"/>
        <a:ext cx="2459084" cy="1192443"/>
      </dsp:txXfrm>
    </dsp:sp>
    <dsp:sp modelId="{AD846D97-D0AD-455D-B2AB-B849542EA72D}">
      <dsp:nvSpPr>
        <dsp:cNvPr id="0" name=""/>
        <dsp:cNvSpPr/>
      </dsp:nvSpPr>
      <dsp:spPr>
        <a:xfrm rot="3497929">
          <a:off x="3599975" y="1785641"/>
          <a:ext cx="1323082" cy="44332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3732972" y="1874306"/>
        <a:ext cx="1057088" cy="265994"/>
      </dsp:txXfrm>
    </dsp:sp>
    <dsp:sp modelId="{D0CD057C-80B1-4491-B4FC-7E7B8D00B0C7}">
      <dsp:nvSpPr>
        <dsp:cNvPr id="0" name=""/>
        <dsp:cNvSpPr/>
      </dsp:nvSpPr>
      <dsp:spPr>
        <a:xfrm>
          <a:off x="4187134" y="2833257"/>
          <a:ext cx="2533282" cy="2208781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  <a:latin typeface="Times New Roman" pitchFamily="16" charset="0"/>
            </a:rPr>
            <a:t>При произнесении </a:t>
          </a:r>
          <a:r>
            <a:rPr lang="en-US" sz="1800" b="1" kern="1200" dirty="0" smtClean="0">
              <a:solidFill>
                <a:schemeClr val="bg1"/>
              </a:solidFill>
              <a:latin typeface="Times New Roman" pitchFamily="16" charset="0"/>
            </a:rPr>
            <a:t>союзов</a:t>
          </a:r>
          <a:r>
            <a:rPr lang="en-US" sz="1800" kern="1200" dirty="0" smtClean="0">
              <a:solidFill>
                <a:schemeClr val="bg1"/>
              </a:solidFill>
              <a:latin typeface="Times New Roman" pitchFamily="16" charset="0"/>
            </a:rPr>
            <a:t> логическое ударение отсутствует.</a:t>
          </a:r>
          <a:endParaRPr lang="en-US" sz="1800" kern="1200" dirty="0">
            <a:solidFill>
              <a:schemeClr val="bg1"/>
            </a:solidFill>
            <a:latin typeface="Times New Roman" pitchFamily="16" charset="0"/>
          </a:endParaRPr>
        </a:p>
      </dsp:txBody>
      <dsp:txXfrm>
        <a:off x="4251827" y="2897950"/>
        <a:ext cx="2403896" cy="2079395"/>
      </dsp:txXfrm>
    </dsp:sp>
    <dsp:sp modelId="{8F448F14-E555-453B-BF8C-3689A4AEC5C5}">
      <dsp:nvSpPr>
        <dsp:cNvPr id="0" name=""/>
        <dsp:cNvSpPr/>
      </dsp:nvSpPr>
      <dsp:spPr>
        <a:xfrm rot="10799435" flipH="1">
          <a:off x="2568158" y="3752313"/>
          <a:ext cx="45725" cy="44332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10800000">
        <a:off x="2581875" y="3840978"/>
        <a:ext cx="18291" cy="265994"/>
      </dsp:txXfrm>
    </dsp:sp>
    <dsp:sp modelId="{5806849A-6C2A-4A82-9BB7-192010735097}">
      <dsp:nvSpPr>
        <dsp:cNvPr id="0" name=""/>
        <dsp:cNvSpPr/>
      </dsp:nvSpPr>
      <dsp:spPr>
        <a:xfrm>
          <a:off x="0" y="2833259"/>
          <a:ext cx="2533282" cy="2207400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  <a:latin typeface="Times New Roman" pitchFamily="16" charset="0"/>
            </a:rPr>
            <a:t>Союз </a:t>
          </a:r>
          <a:r>
            <a:rPr lang="en-US" sz="1800" kern="1200" dirty="0" smtClean="0">
              <a:solidFill>
                <a:schemeClr val="bg1"/>
              </a:solidFill>
              <a:latin typeface="Times New Roman" pitchFamily="16" charset="0"/>
            </a:rPr>
            <a:t>иногда можно опустить или заменить другим союзом – синонимом.</a:t>
          </a:r>
          <a:endParaRPr lang="ru-RU" sz="1800" kern="1200" dirty="0">
            <a:solidFill>
              <a:schemeClr val="bg1"/>
            </a:solidFill>
          </a:endParaRPr>
        </a:p>
      </dsp:txBody>
      <dsp:txXfrm>
        <a:off x="64653" y="2897912"/>
        <a:ext cx="2403976" cy="2078094"/>
      </dsp:txXfrm>
    </dsp:sp>
    <dsp:sp modelId="{9BE6C66C-E694-4EDC-ACB6-57DFFBEDD596}">
      <dsp:nvSpPr>
        <dsp:cNvPr id="0" name=""/>
        <dsp:cNvSpPr/>
      </dsp:nvSpPr>
      <dsp:spPr>
        <a:xfrm rot="18102383">
          <a:off x="1797176" y="1785642"/>
          <a:ext cx="1323082" cy="44332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1930173" y="1874307"/>
        <a:ext cx="1057088" cy="2659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510161-FBB6-4CFA-B822-6CB0A3566645}">
      <dsp:nvSpPr>
        <dsp:cNvPr id="0" name=""/>
        <dsp:cNvSpPr/>
      </dsp:nvSpPr>
      <dsp:spPr>
        <a:xfrm>
          <a:off x="1228529" y="0"/>
          <a:ext cx="5624516" cy="5624516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0FEEA4-E500-4B5C-9ECC-F23FDCD9E30C}">
      <dsp:nvSpPr>
        <dsp:cNvPr id="0" name=""/>
        <dsp:cNvSpPr/>
      </dsp:nvSpPr>
      <dsp:spPr>
        <a:xfrm>
          <a:off x="3970649" y="565304"/>
          <a:ext cx="3655935" cy="1552359"/>
        </a:xfrm>
        <a:prstGeom prst="roundRect">
          <a:avLst/>
        </a:prstGeom>
        <a:solidFill>
          <a:schemeClr val="accent5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00FF"/>
              </a:solidFill>
            </a:rPr>
            <a:t>Союзное слово</a:t>
          </a:r>
          <a:r>
            <a:rPr lang="ru-RU" sz="1400" kern="1200" dirty="0" smtClean="0"/>
            <a:t> опустить </a:t>
          </a:r>
          <a:r>
            <a:rPr lang="ru-RU" sz="1400" b="1" kern="1200" dirty="0" smtClean="0"/>
            <a:t>нельзя, </a:t>
          </a:r>
          <a:r>
            <a:rPr lang="ru-RU" sz="1400" kern="1200" dirty="0" smtClean="0"/>
            <a:t>его можно заменить другим союзным словом или теми словами из главного предложения, к которым относится придаточное предложение.</a:t>
          </a:r>
          <a:endParaRPr lang="ru-RU" sz="1400" kern="1200" dirty="0"/>
        </a:p>
      </dsp:txBody>
      <dsp:txXfrm>
        <a:off x="4046429" y="641084"/>
        <a:ext cx="3504375" cy="1400799"/>
      </dsp:txXfrm>
    </dsp:sp>
    <dsp:sp modelId="{3553F672-693C-4AC1-9F4A-E9BBBC00773C}">
      <dsp:nvSpPr>
        <dsp:cNvPr id="0" name=""/>
        <dsp:cNvSpPr/>
      </dsp:nvSpPr>
      <dsp:spPr>
        <a:xfrm>
          <a:off x="3960449" y="2447362"/>
          <a:ext cx="3655935" cy="1409814"/>
        </a:xfrm>
        <a:prstGeom prst="roundRect">
          <a:avLst/>
        </a:prstGeom>
        <a:solidFill>
          <a:schemeClr val="accent5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6"/>
              </a:solidFill>
            </a:rPr>
            <a:t>К союзному слову </a:t>
          </a:r>
          <a:r>
            <a:rPr lang="ru-RU" sz="1400" kern="1200" dirty="0" smtClean="0"/>
            <a:t>можно поставить вопрос и определить,</a:t>
          </a:r>
          <a:r>
            <a:rPr lang="ru-RU" sz="1400" u="sng" kern="1200" dirty="0" smtClean="0"/>
            <a:t> каким членом предложения</a:t>
          </a:r>
          <a:r>
            <a:rPr lang="ru-RU" sz="1400" kern="1200" dirty="0" smtClean="0"/>
            <a:t> оно является.</a:t>
          </a:r>
          <a:endParaRPr lang="ru-RU" sz="1400" kern="1200" dirty="0"/>
        </a:p>
      </dsp:txBody>
      <dsp:txXfrm>
        <a:off x="4029270" y="2516183"/>
        <a:ext cx="3518293" cy="1272172"/>
      </dsp:txXfrm>
    </dsp:sp>
    <dsp:sp modelId="{56172B78-874C-4BB9-B248-95742479CCE4}">
      <dsp:nvSpPr>
        <dsp:cNvPr id="0" name=""/>
        <dsp:cNvSpPr/>
      </dsp:nvSpPr>
      <dsp:spPr>
        <a:xfrm>
          <a:off x="3960449" y="4110933"/>
          <a:ext cx="3655935" cy="1287034"/>
        </a:xfrm>
        <a:prstGeom prst="roundRect">
          <a:avLst/>
        </a:prstGeom>
        <a:solidFill>
          <a:schemeClr val="accent5">
            <a:lumMod val="60000"/>
            <a:lumOff val="40000"/>
            <a:alpha val="90000"/>
          </a:schemeClr>
        </a:solidFill>
        <a:ln w="25400" cap="flat" cmpd="sng" algn="ctr">
          <a:solidFill>
            <a:schemeClr val="accent5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2"/>
              </a:solidFill>
            </a:rPr>
            <a:t>Союзные слова</a:t>
          </a:r>
          <a:r>
            <a:rPr lang="ru-RU" sz="1400" kern="1200" dirty="0" smtClean="0"/>
            <a:t> при произнесении </a:t>
          </a:r>
          <a:r>
            <a:rPr lang="ru-RU" sz="1400" u="sng" kern="1200" dirty="0" smtClean="0"/>
            <a:t>выделяются логическим ударением.</a:t>
          </a:r>
          <a:endParaRPr lang="ru-RU" sz="1400" kern="1200" dirty="0"/>
        </a:p>
      </dsp:txBody>
      <dsp:txXfrm>
        <a:off x="4023277" y="4173761"/>
        <a:ext cx="3530279" cy="11613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F9E9BAB4-6ED8-4AE1-BB9C-6C3C154610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7387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960225D7-1CE7-4EFA-ADF3-6284182D4464}" type="slidenum">
              <a:rPr lang="ru-RU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024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4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0DE19616-6CDD-439E-B0E6-CD0CC4CFE070}" type="slidenum">
              <a:rPr lang="ru-RU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2</a:t>
            </a:fld>
            <a:endParaRPr 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126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8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8CEB6975-34B6-4A4A-AF80-D0A6E6DBFD18}" type="slidenum">
              <a:rPr lang="ru-RU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3</a:t>
            </a:fld>
            <a:endParaRPr 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229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2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E3498351-B86F-4EC1-A0EA-06B0010FFE69}" type="slidenum">
              <a:rPr lang="ru-RU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4</a:t>
            </a:fld>
            <a:endParaRPr 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331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6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71CC3-82B0-4336-A8B7-E0A321C0E5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498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95B23-18B7-4649-9FE8-A6F1337A8E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685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3FDBA-C9E1-44CD-B313-C49517BA9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014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ADB8B-C6AB-4BB5-9870-B550272C3B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503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E5A0B-CBCE-4D25-9FEC-FD826D8F89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100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C30BB-9615-4600-9495-4CEB6241EC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72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3C465-22E7-4963-881E-BED72AB524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192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4433F-F32A-46B8-9A2A-04ED2D6420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631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331C8-F5EA-4016-AA47-01974572BB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627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5A78E-F8D2-495D-8611-F4B375FC03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343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674AB-F99B-4379-9D1C-A536A574DF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572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BD746-83CA-4AE7-8BFC-3E4709FFB9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45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C5258-6D4E-4095-A1CF-E26DAABEB6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282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201AC25F-A95B-4EA1-B068-86B4999719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 rot="2557211">
            <a:off x="1712240" y="2395981"/>
            <a:ext cx="2016224" cy="20162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vert270" lIns="90000" tIns="83808" rIns="90000" bIns="45000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ts val="1200"/>
              </a:spcBef>
              <a:spcAft>
                <a:spcPts val="10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СОЮЗ</a:t>
            </a:r>
          </a:p>
        </p:txBody>
      </p:sp>
      <p:sp>
        <p:nvSpPr>
          <p:cNvPr id="2051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>
              <a:spcBef>
                <a:spcPts val="1200"/>
              </a:spcBef>
              <a:spcAft>
                <a:spcPts val="10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smtClean="0">
                <a:latin typeface="Times New Roman" pitchFamily="16" charset="0"/>
              </a:rPr>
              <a:t>Как отличить союз от союзного слова?</a:t>
            </a:r>
          </a:p>
        </p:txBody>
      </p:sp>
      <p:pic>
        <p:nvPicPr>
          <p:cNvPr id="2052" name="Содержимое 7" descr="чел с вопр.jpg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55988" y="3492500"/>
            <a:ext cx="2879725" cy="2879725"/>
          </a:xfrm>
        </p:spPr>
      </p:pic>
      <p:sp>
        <p:nvSpPr>
          <p:cNvPr id="2053" name="Содержимое 7"/>
          <p:cNvSpPr>
            <a:spLocks noGrp="1"/>
          </p:cNvSpPr>
          <p:nvPr>
            <p:ph sz="half" idx="2"/>
          </p:nvPr>
        </p:nvSpPr>
        <p:spPr>
          <a:xfrm>
            <a:off x="6840538" y="5508625"/>
            <a:ext cx="2732087" cy="1584325"/>
          </a:xfrm>
        </p:spPr>
        <p:txBody>
          <a:bodyPr/>
          <a:lstStyle/>
          <a:p>
            <a:pPr marL="0" indent="0" algn="r"/>
            <a:r>
              <a:rPr lang="ru-RU" sz="1200" smtClean="0">
                <a:latin typeface="Times New Roman" pitchFamily="16" charset="0"/>
                <a:cs typeface="Times New Roman" pitchFamily="16" charset="0"/>
              </a:rPr>
              <a:t>Подготовила учитель </a:t>
            </a:r>
          </a:p>
          <a:p>
            <a:pPr marL="0" indent="0" algn="r"/>
            <a:r>
              <a:rPr lang="ru-RU" sz="1200" smtClean="0">
                <a:latin typeface="Times New Roman" pitchFamily="16" charset="0"/>
                <a:cs typeface="Times New Roman" pitchFamily="16" charset="0"/>
              </a:rPr>
              <a:t>русского языка и литературы </a:t>
            </a:r>
          </a:p>
          <a:p>
            <a:pPr marL="0" indent="0" algn="r"/>
            <a:r>
              <a:rPr lang="ru-RU" sz="1200" smtClean="0">
                <a:latin typeface="Times New Roman" pitchFamily="16" charset="0"/>
                <a:cs typeface="Times New Roman" pitchFamily="16" charset="0"/>
              </a:rPr>
              <a:t>ГКС(К)ОУ «Школа-интернат </a:t>
            </a:r>
          </a:p>
          <a:p>
            <a:pPr marL="0" indent="0" algn="r"/>
            <a:r>
              <a:rPr lang="ru-RU" sz="1200" smtClean="0">
                <a:latin typeface="Times New Roman" pitchFamily="16" charset="0"/>
                <a:cs typeface="Times New Roman" pitchFamily="16" charset="0"/>
              </a:rPr>
              <a:t>для глухих детей» г.Владикавказа </a:t>
            </a:r>
          </a:p>
          <a:p>
            <a:pPr marL="0" indent="0" algn="r"/>
            <a:r>
              <a:rPr lang="ru-RU" sz="1200" smtClean="0">
                <a:latin typeface="Times New Roman" pitchFamily="16" charset="0"/>
                <a:cs typeface="Times New Roman" pitchFamily="16" charset="0"/>
              </a:rPr>
              <a:t>Макоева И.Т.</a:t>
            </a:r>
          </a:p>
          <a:p>
            <a:pPr marL="0" indent="0"/>
            <a:endParaRPr lang="ru-RU" smtClean="0"/>
          </a:p>
        </p:txBody>
      </p:sp>
      <p:sp>
        <p:nvSpPr>
          <p:cNvPr id="7" name="Text Box 1"/>
          <p:cNvSpPr txBox="1">
            <a:spLocks noChangeArrowheads="1"/>
          </p:cNvSpPr>
          <p:nvPr/>
        </p:nvSpPr>
        <p:spPr bwMode="auto">
          <a:xfrm rot="2259220">
            <a:off x="5980381" y="2645647"/>
            <a:ext cx="2745142" cy="16561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83808" rIns="90000" bIns="45000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ts val="1200"/>
              </a:spcBef>
              <a:spcAft>
                <a:spcPts val="10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СОЮЗНОЕ СЛОВО</a:t>
            </a:r>
          </a:p>
        </p:txBody>
      </p:sp>
      <p:sp>
        <p:nvSpPr>
          <p:cNvPr id="2055" name="Text Box 1"/>
          <p:cNvSpPr txBox="1">
            <a:spLocks noChangeArrowheads="1"/>
          </p:cNvSpPr>
          <p:nvPr/>
        </p:nvSpPr>
        <p:spPr bwMode="auto">
          <a:xfrm>
            <a:off x="1800225" y="2916238"/>
            <a:ext cx="2024063" cy="126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83808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algn="ctr" eaLnBrk="1">
              <a:spcBef>
                <a:spcPts val="1200"/>
              </a:spcBef>
              <a:spcAft>
                <a:spcPts val="1000"/>
              </a:spcAft>
            </a:pPr>
            <a:endParaRPr lang="ru-RU" sz="36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306388"/>
            <a:ext cx="9070975" cy="1250950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mtClean="0"/>
              <a:t/>
            </a:r>
            <a:br>
              <a:rPr lang="ru-RU" smtClean="0"/>
            </a:br>
            <a:r>
              <a:rPr lang="ru-RU" b="1" smtClean="0"/>
              <a:t>Союз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03238" y="1814513"/>
            <a:ext cx="9070975" cy="4899025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i="1" smtClean="0">
                <a:latin typeface="Times New Roman" pitchFamily="16" charset="0"/>
              </a:rPr>
              <a:t> (</a:t>
            </a:r>
            <a:r>
              <a:rPr lang="ru-RU" b="1" i="1" smtClean="0">
                <a:latin typeface="Times New Roman" pitchFamily="16" charset="0"/>
              </a:rPr>
              <a:t>Когда</a:t>
            </a:r>
            <a:r>
              <a:rPr lang="ru-RU" i="1" smtClean="0">
                <a:latin typeface="Times New Roman" pitchFamily="16" charset="0"/>
              </a:rPr>
              <a:t> труд – удовольствие), [ жизнь хороша].</a:t>
            </a:r>
          </a:p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mtClean="0">
              <a:latin typeface="Times New Roman" pitchFamily="16" charset="0"/>
            </a:endParaRPr>
          </a:p>
          <a:p>
            <a:pPr marL="0" indent="0" algn="just" eaLnBrk="1">
              <a:spcAft>
                <a:spcPct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mtClean="0">
                <a:latin typeface="Times New Roman" pitchFamily="16" charset="0"/>
              </a:rPr>
              <a:t> </a:t>
            </a:r>
            <a:r>
              <a:rPr lang="ru-RU" b="1" smtClean="0">
                <a:solidFill>
                  <a:srgbClr val="FF0000"/>
                </a:solidFill>
                <a:latin typeface="Times New Roman" pitchFamily="16" charset="0"/>
              </a:rPr>
              <a:t>КОГДА</a:t>
            </a:r>
            <a:r>
              <a:rPr lang="ru-RU" smtClean="0">
                <a:solidFill>
                  <a:srgbClr val="FF0000"/>
                </a:solidFill>
                <a:latin typeface="Times New Roman" pitchFamily="16" charset="0"/>
              </a:rPr>
              <a:t> </a:t>
            </a:r>
            <a:r>
              <a:rPr lang="ru-RU" smtClean="0">
                <a:latin typeface="Times New Roman" pitchFamily="16" charset="0"/>
              </a:rPr>
              <a:t>– союз, его можно заменить союзом           </a:t>
            </a:r>
            <a:r>
              <a:rPr lang="ru-RU" b="1" smtClean="0">
                <a:solidFill>
                  <a:srgbClr val="FF0000"/>
                </a:solidFill>
                <a:latin typeface="Times New Roman" pitchFamily="16" charset="0"/>
              </a:rPr>
              <a:t>ЕСЛИ</a:t>
            </a:r>
            <a:r>
              <a:rPr lang="ru-RU" smtClean="0">
                <a:solidFill>
                  <a:srgbClr val="FF0000"/>
                </a:solidFill>
                <a:latin typeface="Times New Roman" pitchFamily="16" charset="0"/>
              </a:rPr>
              <a:t> </a:t>
            </a:r>
          </a:p>
          <a:p>
            <a:pPr marL="0" indent="0" eaLnBrk="1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i="1" smtClean="0">
                <a:latin typeface="Times New Roman" pitchFamily="16" charset="0"/>
              </a:rPr>
              <a:t> (</a:t>
            </a:r>
            <a:r>
              <a:rPr lang="ru-RU" b="1" i="1" smtClean="0">
                <a:solidFill>
                  <a:srgbClr val="FF0000"/>
                </a:solidFill>
                <a:latin typeface="Times New Roman" pitchFamily="16" charset="0"/>
              </a:rPr>
              <a:t>Если</a:t>
            </a:r>
            <a:r>
              <a:rPr lang="ru-RU" i="1" smtClean="0">
                <a:latin typeface="Times New Roman" pitchFamily="16" charset="0"/>
              </a:rPr>
              <a:t> труд – удовольствие), [ жизнь хороша].</a:t>
            </a:r>
          </a:p>
          <a:p>
            <a:pPr marL="0" indent="0" eaLnBrk="1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mtClean="0">
              <a:latin typeface="Times New Roman" pitchFamily="16" charset="0"/>
            </a:endParaRPr>
          </a:p>
          <a:p>
            <a:pPr marL="0" indent="0" eaLnBrk="1">
              <a:spcAft>
                <a:spcPct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mtClean="0">
                <a:latin typeface="Times New Roman" pitchFamily="16" charset="0"/>
              </a:rPr>
              <a:t> нельзя поставить вопрос</a:t>
            </a:r>
          </a:p>
          <a:p>
            <a:pPr marL="0" indent="0" eaLnBrk="1">
              <a:spcAft>
                <a:spcPct val="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mtClean="0">
              <a:latin typeface="Times New Roman" pitchFamily="16" charset="0"/>
            </a:endParaRPr>
          </a:p>
          <a:p>
            <a:pPr marL="0" indent="0" eaLnBrk="1">
              <a:spcAft>
                <a:spcPct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mtClean="0">
                <a:latin typeface="Times New Roman" pitchFamily="16" charset="0"/>
              </a:rPr>
              <a:t> отсутствует логическое ударение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301625"/>
            <a:ext cx="9070975" cy="1262063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mtClean="0">
                <a:solidFill>
                  <a:schemeClr val="bg1"/>
                </a:solidFill>
              </a:rPr>
              <a:t>Союзные слова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08063" y="4787900"/>
            <a:ext cx="8424862" cy="2520950"/>
          </a:xfrm>
        </p:spPr>
        <p:txBody>
          <a:bodyPr tIns="10584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endParaRPr lang="en-US" sz="1200" dirty="0" smtClean="0">
              <a:latin typeface="Times New Roman" pitchFamily="16" charset="0"/>
            </a:endParaRPr>
          </a:p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endParaRPr lang="en-US" sz="1200" dirty="0" smtClean="0">
              <a:latin typeface="Times New Roman" pitchFamily="16" charset="0"/>
            </a:endParaRPr>
          </a:p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endParaRPr lang="en-US" sz="1200" dirty="0" smtClean="0">
              <a:latin typeface="Times New Roman" pitchFamily="16" charset="0"/>
            </a:endParaRPr>
          </a:p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endParaRPr lang="en-US" sz="1200" dirty="0" smtClean="0">
              <a:latin typeface="Times New Roman" pitchFamily="16" charset="0"/>
            </a:endParaRPr>
          </a:p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en-US" sz="1200" dirty="0" smtClean="0">
                <a:latin typeface="Times New Roman" pitchFamily="16" charset="0"/>
              </a:rPr>
              <a:t>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6" charset="0"/>
              </a:rPr>
              <a:t>[Зайцы отлично понимали], (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6" charset="0"/>
              </a:rPr>
              <a:t>что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6" charset="0"/>
              </a:rPr>
              <a:t> значат следы собачьих лап на их дороге).</a:t>
            </a:r>
          </a:p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endParaRPr lang="en-US" sz="2800" dirty="0" smtClean="0">
              <a:latin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301625"/>
            <a:ext cx="9070975" cy="1262063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mtClean="0"/>
              <a:t>Союзные слова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441325" y="1790700"/>
            <a:ext cx="9070975" cy="4989513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mtClean="0">
                <a:latin typeface="Times New Roman" pitchFamily="16" charset="0"/>
              </a:rPr>
              <a:t> </a:t>
            </a:r>
            <a:r>
              <a:rPr lang="ru-RU" b="1" i="1" smtClean="0">
                <a:latin typeface="Times New Roman" pitchFamily="16" charset="0"/>
              </a:rPr>
              <a:t>[Зайцы отлично понимали], (</a:t>
            </a:r>
            <a:r>
              <a:rPr lang="ru-RU" b="1" i="1" smtClean="0">
                <a:solidFill>
                  <a:srgbClr val="00B050"/>
                </a:solidFill>
                <a:latin typeface="Times New Roman" pitchFamily="16" charset="0"/>
              </a:rPr>
              <a:t>что</a:t>
            </a:r>
            <a:r>
              <a:rPr lang="ru-RU" b="1" i="1" smtClean="0">
                <a:latin typeface="Times New Roman" pitchFamily="16" charset="0"/>
              </a:rPr>
              <a:t> значат следы собачьих лап на их дороге).</a:t>
            </a:r>
          </a:p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mtClean="0"/>
          </a:p>
          <a:p>
            <a:pPr marL="0" indent="0" algn="ctr" eaLnBrk="1">
              <a:spcAft>
                <a:spcPct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mtClean="0">
                <a:latin typeface="Times New Roman" pitchFamily="16" charset="0"/>
              </a:rPr>
              <a:t> </a:t>
            </a:r>
            <a:r>
              <a:rPr lang="ru-RU" b="1" smtClean="0">
                <a:solidFill>
                  <a:srgbClr val="00B050"/>
                </a:solidFill>
                <a:latin typeface="Times New Roman" pitchFamily="16" charset="0"/>
              </a:rPr>
              <a:t>ЧТО</a:t>
            </a:r>
            <a:r>
              <a:rPr lang="ru-RU" smtClean="0">
                <a:solidFill>
                  <a:srgbClr val="00AE00"/>
                </a:solidFill>
                <a:latin typeface="Times New Roman" pitchFamily="16" charset="0"/>
              </a:rPr>
              <a:t> </a:t>
            </a:r>
            <a:r>
              <a:rPr lang="ru-RU" smtClean="0">
                <a:latin typeface="Times New Roman" pitchFamily="16" charset="0"/>
              </a:rPr>
              <a:t>– союзное слово, к нему можно поставить вопрос  (</a:t>
            </a:r>
            <a:r>
              <a:rPr lang="ru-RU" i="1" smtClean="0">
                <a:latin typeface="Times New Roman" pitchFamily="16" charset="0"/>
              </a:rPr>
              <a:t>значат</a:t>
            </a:r>
            <a:r>
              <a:rPr lang="ru-RU" smtClean="0">
                <a:latin typeface="Times New Roman" pitchFamily="16" charset="0"/>
              </a:rPr>
              <a:t> что?-- </a:t>
            </a:r>
            <a:r>
              <a:rPr lang="ru-RU" b="1" i="1" smtClean="0">
                <a:solidFill>
                  <a:srgbClr val="00B050"/>
                </a:solidFill>
                <a:latin typeface="Times New Roman" pitchFamily="16" charset="0"/>
              </a:rPr>
              <a:t>что</a:t>
            </a:r>
            <a:r>
              <a:rPr lang="ru-RU" i="1" smtClean="0">
                <a:latin typeface="Times New Roman" pitchFamily="16" charset="0"/>
              </a:rPr>
              <a:t>...</a:t>
            </a:r>
            <a:r>
              <a:rPr lang="ru-RU" smtClean="0">
                <a:latin typeface="Times New Roman" pitchFamily="16" charset="0"/>
              </a:rPr>
              <a:t>)</a:t>
            </a:r>
          </a:p>
          <a:p>
            <a:pPr marL="0" indent="0" algn="ctr" eaLnBrk="1">
              <a:spcAft>
                <a:spcPct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mtClean="0"/>
          </a:p>
          <a:p>
            <a:pPr marL="0" indent="0" algn="ctr" eaLnBrk="1">
              <a:spcAft>
                <a:spcPct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mtClean="0"/>
              <a:t> союзное слово является дополнением</a:t>
            </a:r>
          </a:p>
          <a:p>
            <a:pPr marL="0" indent="0" algn="ctr" eaLnBrk="1">
              <a:spcAft>
                <a:spcPct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mtClean="0"/>
          </a:p>
          <a:p>
            <a:pPr marL="0" indent="0" algn="ctr" eaLnBrk="1">
              <a:spcAft>
                <a:spcPct val="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mtClean="0"/>
              <a:t> выделяется логическим ударением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680104" y="1539697"/>
          <a:ext cx="6720417" cy="5192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Отличительные признаки: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ru-RU" smtClean="0"/>
              <a:t>Отличительные признаки союзных слов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647824" y="1539697"/>
          <a:ext cx="8784976" cy="56245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503238" y="2339975"/>
            <a:ext cx="9069387" cy="2376488"/>
          </a:xfrm>
        </p:spPr>
        <p:txBody>
          <a:bodyPr/>
          <a:lstStyle/>
          <a:p>
            <a:r>
              <a:rPr lang="ru-RU" sz="4800" b="1" i="1" smtClean="0"/>
              <a:t>Спасибо за внимание!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210</Words>
  <Application>Microsoft Office PowerPoint</Application>
  <PresentationFormat>Произвольный</PresentationFormat>
  <Paragraphs>44</Paragraphs>
  <Slides>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Arial Unicode MS</vt:lpstr>
      <vt:lpstr>Times New Roman</vt:lpstr>
      <vt:lpstr>Wingdings</vt:lpstr>
      <vt:lpstr>Тема Office</vt:lpstr>
      <vt:lpstr>Как отличить союз от союзного слова?</vt:lpstr>
      <vt:lpstr> Союз</vt:lpstr>
      <vt:lpstr>Союзные слова</vt:lpstr>
      <vt:lpstr>Союзные слова</vt:lpstr>
      <vt:lpstr>Отличительные признаки:</vt:lpstr>
      <vt:lpstr>Отличительные признаки союзных слов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отличить союз от союзного слова?</dc:title>
  <dc:creator>111-3</dc:creator>
  <cp:lastModifiedBy>111-3</cp:lastModifiedBy>
  <cp:revision>29</cp:revision>
  <cp:lastPrinted>1601-01-01T00:00:00Z</cp:lastPrinted>
  <dcterms:created xsi:type="dcterms:W3CDTF">2014-02-08T06:59:44Z</dcterms:created>
  <dcterms:modified xsi:type="dcterms:W3CDTF">2014-02-23T03:38:09Z</dcterms:modified>
</cp:coreProperties>
</file>