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6" r:id="rId3"/>
    <p:sldId id="262" r:id="rId4"/>
    <p:sldId id="263" r:id="rId5"/>
    <p:sldId id="271" r:id="rId6"/>
    <p:sldId id="261" r:id="rId7"/>
    <p:sldId id="265" r:id="rId8"/>
    <p:sldId id="264" r:id="rId9"/>
    <p:sldId id="266" r:id="rId10"/>
    <p:sldId id="260" r:id="rId11"/>
    <p:sldId id="267" r:id="rId12"/>
    <p:sldId id="268" r:id="rId13"/>
    <p:sldId id="269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9" autoAdjust="0"/>
    <p:restoredTop sz="94687" autoAdjust="0"/>
  </p:normalViewPr>
  <p:slideViewPr>
    <p:cSldViewPr>
      <p:cViewPr varScale="1">
        <p:scale>
          <a:sx n="107" d="100"/>
          <a:sy n="107" d="100"/>
        </p:scale>
        <p:origin x="-6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58D99-5DE3-4A32-93B4-4E34F9248824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F4579-5B15-4ABB-BA71-982A4ECEC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073B9-1986-42E9-853D-46928621598B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B70DC-B604-41AF-8D61-9D9C5A2C2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FF9AB-FC96-4976-82D8-9E507FE7139E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3AD5-6CBE-4601-9B53-FA56272B7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19E7-27A1-4B35-B493-A673A51BFBB6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A333-0DBD-47A1-A27C-3E14EBE97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AD13C-7556-4505-BF16-8E3798CC3C2C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B0F39-1390-48C8-9314-448F131D8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B6EF-A959-4698-9701-5152337C7E3B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D5306-BD6A-44BD-8E34-51E0BE0C3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163DE-1C7D-4277-8EB0-DB1FEB498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5694-095B-408B-BC0C-59172ECB69A8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5716A-33C7-4EAC-8DF5-859DF1CD9DBD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90F6-3CE6-4174-A307-1B15277EF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7F4DE-75F6-4A5B-A88D-D28E61FB72F4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D3EB7-A58C-4AE3-B564-0B75A2696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30335-9BDE-44D8-945A-37D553A48A50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9143C-B32C-4711-804F-9B3E75A3C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05941-D044-4833-9020-371849012114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6A5F9-7009-4960-9F09-AF2D53E09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3F6F2D2-FB79-49F4-AEBB-6E4DDA92EDA5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C21924D-65BB-4FEA-B08A-7AF7C9E86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1" r:id="rId1"/>
    <p:sldLayoutId id="2147483843" r:id="rId2"/>
    <p:sldLayoutId id="2147483852" r:id="rId3"/>
    <p:sldLayoutId id="2147483844" r:id="rId4"/>
    <p:sldLayoutId id="2147483853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q" TargetMode="External"/><Relationship Id="rId2" Type="http://schemas.openxmlformats.org/officeDocument/2006/relationships/hyperlink" Target="http://citaty.info/book/ivan-alekseevich-bunin-temnye-allei/buy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rudocs.exdat.com/docs/index-548801.html" TargetMode="External"/><Relationship Id="rId4" Type="http://schemas.openxmlformats.org/officeDocument/2006/relationships/hyperlink" Target="http://cossack.s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03350" y="3068638"/>
            <a:ext cx="7283450" cy="3098800"/>
          </a:xfrm>
        </p:spPr>
        <p:txBody>
          <a:bodyPr>
            <a:normAutofit lnSpcReduction="10000"/>
          </a:bodyPr>
          <a:lstStyle/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20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20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smtClean="0"/>
              <a:t>Подготовила учитель </a:t>
            </a: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smtClean="0"/>
              <a:t>русского языка и литературы </a:t>
            </a: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smtClean="0"/>
              <a:t>ГКС(К)ОУ «Школа-интернат </a:t>
            </a: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smtClean="0"/>
              <a:t>для глухих детей» г.Владикавказа </a:t>
            </a: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smtClean="0"/>
              <a:t>Макоева И.Т.</a:t>
            </a:r>
            <a:br>
              <a:rPr lang="ru-RU" sz="2200" smtClean="0"/>
            </a:br>
            <a:endParaRPr lang="ru-RU" sz="220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95736" y="152400"/>
            <a:ext cx="6491064" cy="2412504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i="1" smtClean="0">
                <a:solidFill>
                  <a:schemeClr val="tx1"/>
                </a:solidFill>
              </a:rPr>
              <a:t>Урок литературы.</a:t>
            </a:r>
            <a:br>
              <a:rPr lang="ru-RU" i="1" smtClean="0">
                <a:solidFill>
                  <a:schemeClr val="tx1"/>
                </a:solidFill>
              </a:rPr>
            </a:br>
            <a:r>
              <a:rPr lang="ru-RU" i="1" smtClean="0">
                <a:solidFill>
                  <a:schemeClr val="tx1"/>
                </a:solidFill>
              </a:rPr>
              <a:t> </a:t>
            </a:r>
            <a:r>
              <a:rPr lang="ru-RU" sz="5000" i="1" smtClean="0">
                <a:solidFill>
                  <a:schemeClr val="tx1"/>
                </a:solidFill>
              </a:rPr>
              <a:t>11</a:t>
            </a:r>
            <a:r>
              <a:rPr lang="ru-RU" i="1" smtClean="0">
                <a:solidFill>
                  <a:schemeClr val="tx1"/>
                </a:solidFill>
              </a:rPr>
              <a:t> класс.</a:t>
            </a:r>
            <a:br>
              <a:rPr lang="ru-RU" i="1" smtClean="0">
                <a:solidFill>
                  <a:schemeClr val="tx1"/>
                </a:solidFill>
              </a:rPr>
            </a:br>
            <a:r>
              <a:rPr lang="ru-RU" i="1" smtClean="0">
                <a:solidFill>
                  <a:schemeClr val="tx1"/>
                </a:solidFill>
              </a:rPr>
              <a:t>И. Бунин «Темные аллеи»</a:t>
            </a:r>
            <a:endParaRPr lang="ru-RU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932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 чем рассказ «Темные аллеи»?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Кто главные герои рассказа?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Как сложились судьбы персонажей?  Можем ли мы назвать их счастливыми людьми?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Автор полагает, что</a:t>
            </a:r>
            <a:r>
              <a:rPr lang="ru-RU" i="1" dirty="0" smtClean="0"/>
              <a:t> </a:t>
            </a:r>
            <a:r>
              <a:rPr lang="ru-RU" dirty="0" smtClean="0"/>
              <a:t>героям этого рассказа помешало соединить свои судьбы несколько причин: разные сословия, любили по-разному, так в жизни бывает. А вы как думаете? </a:t>
            </a:r>
            <a:r>
              <a:rPr lang="ru-RU" u="sng" dirty="0" smtClean="0"/>
              <a:t>В чем причина несчастной любви Надежды?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ВОПРОСЫ: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772816"/>
            <a:ext cx="7488832" cy="20159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/>
              <a:t>	</a:t>
            </a: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«Темные аллеи» - название рассказа - это символ. Символ не темных, тенистых аллей в забытом парке, а странных, неожиданных лабиринтов души, любви…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988840"/>
            <a:ext cx="6768752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Понравился ли вам рассказ?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Чему вы научились?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8640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smtClean="0"/>
              <a:t>СПАСИБО  ЗА  УРОК!</a:t>
            </a:r>
            <a:endParaRPr lang="ru-RU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accent4">
                    <a:lumMod val="50000"/>
                  </a:schemeClr>
                </a:solidFill>
              </a:rPr>
              <a:t>Использованные  материалы:</a:t>
            </a:r>
            <a:endParaRPr lang="ru-RU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842211"/>
            <a:ext cx="7848872" cy="26161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1)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http://citaty.info/book/ivan-alekseevich-bunin-temnye-allei/buy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2)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http://go.mail.ru/search_images?q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3)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http://everbook.ru 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4)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http://cossack.su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5)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5"/>
              </a:rPr>
              <a:t>http://rudocs.exdat.com/docs/index-548801.html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  <a:hlinkClick r:id="rId4"/>
            </a:endParaRPr>
          </a:p>
          <a:p>
            <a:pPr eaLnBrk="0" hangingPunct="0">
              <a:defRPr/>
            </a:pPr>
            <a:endParaRPr lang="ru-RU" sz="20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644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 Алексеевич Бунин</a:t>
            </a: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7" name="Содержимое 3" descr="bunin2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2205038"/>
            <a:ext cx="3081337" cy="4176712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067944" y="2996952"/>
            <a:ext cx="4618856" cy="20162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      И.А. Бунин  - выдающийся русский писатель и поэт, лауреат Нобелевской премии. Автор цикла рассказов «Темные аллеи».</a:t>
            </a:r>
            <a:endParaRPr lang="ru-RU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idx="1"/>
          </p:nvPr>
        </p:nvSpPr>
        <p:spPr>
          <a:xfrm>
            <a:off x="1043608" y="2348880"/>
            <a:ext cx="7067128" cy="338437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  «Она говорит о трагичном и о многом нежном и прекрасном. Думаю, что это самое лучшее и самое оригинальное, что я написал в жизни».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smtClean="0"/>
              <a:t>И.А.Бунин о книге «Тёмные аллеи»:</a:t>
            </a:r>
            <a:br>
              <a:rPr lang="ru-RU" sz="3000" smtClean="0"/>
            </a:br>
            <a:endParaRPr lang="ru-RU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29523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000" smtClean="0"/>
              <a:t>	Тридцать восемь рассказов «Тёмных  аллей» написаны большей частью во время Второй мировой войны, с 1937 по 1944 годы, в годы эмиграции Бунина.  Одно из лучших произведений этого цикла – новелла «Темные аллеи».</a:t>
            </a:r>
            <a:endParaRPr lang="ru-RU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200800" cy="278537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5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Рассказ «Темные аллеи».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dirty="0">
                <a:solidFill>
                  <a:schemeClr val="bg1"/>
                </a:solidFill>
              </a:rPr>
              <a:t>В чем причина несчастной любви Надежды?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936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i="1" smtClean="0"/>
              <a:t>	</a:t>
            </a:r>
            <a:r>
              <a:rPr lang="ru-RU" sz="2200" b="1" i="1" u="sng" smtClean="0"/>
              <a:t>Аллея </a:t>
            </a:r>
            <a:r>
              <a:rPr lang="ru-RU" sz="2200" smtClean="0"/>
              <a:t>– это улица  или  дорожка  в  парке, в  саду,  обсаженная  с  двух  сторон  деревьями</a:t>
            </a:r>
            <a:r>
              <a:rPr lang="ru-RU" smtClean="0"/>
              <a:t>.</a:t>
            </a:r>
            <a:endParaRPr lang="ru-RU"/>
          </a:p>
        </p:txBody>
      </p:sp>
      <p:pic>
        <p:nvPicPr>
          <p:cNvPr id="10243" name="Содержимое 4" descr="аллеи т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57338"/>
            <a:ext cx="4038600" cy="453548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b="1" i="1" u="sng" dirty="0" smtClean="0"/>
              <a:t>Почему рассказ назван так?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	</a:t>
            </a:r>
            <a:r>
              <a:rPr lang="ru-RU" i="1" dirty="0" smtClean="0"/>
              <a:t>Темные аллеи</a:t>
            </a:r>
            <a:r>
              <a:rPr lang="ru-RU" dirty="0" smtClean="0"/>
              <a:t> – это потаенные места в парке, в саду, в городе, куда редко заходят люди. Лишь иногда прохожий может случайно туда забрести.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mtClean="0"/>
              <a:t>	        Такие </a:t>
            </a:r>
            <a:r>
              <a:rPr lang="ru-RU" dirty="0" smtClean="0"/>
              <a:t>же темные, забытые аллеи есть и в нашей </a:t>
            </a:r>
            <a:r>
              <a:rPr lang="ru-RU" smtClean="0"/>
              <a:t>душе. </a:t>
            </a:r>
            <a:r>
              <a:rPr lang="ru-RU" dirty="0" smtClean="0"/>
              <a:t>Какой-то случай, встреча –  и человек вспоминает забытую историю. Вот о такой встрече и рассказал нам И.А.Бунин.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2276872"/>
            <a:ext cx="6048672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dirty="0"/>
              <a:t>Кто любит, счастлив</a:t>
            </a:r>
            <a:br>
              <a:rPr lang="ru-RU" sz="3500" dirty="0"/>
            </a:br>
            <a:r>
              <a:rPr lang="ru-RU" sz="3500" dirty="0"/>
              <a:t>Пусть хоть распят он.</a:t>
            </a:r>
            <a:br>
              <a:rPr lang="ru-RU" sz="3500" dirty="0"/>
            </a:br>
            <a:endParaRPr lang="ru-RU" sz="3500" dirty="0"/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i="1" dirty="0"/>
              <a:t>К. Бальмонт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260648"/>
            <a:ext cx="7704137" cy="16414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smtClean="0"/>
              <a:t>ЧТО ТАКОЕ СЧАСТЬЕ?</a:t>
            </a:r>
            <a:br>
              <a:rPr lang="ru-RU" sz="3000" smtClean="0"/>
            </a:br>
            <a:r>
              <a:rPr lang="ru-RU" sz="3000" smtClean="0"/>
              <a:t/>
            </a:r>
            <a:br>
              <a:rPr lang="ru-RU" sz="3000" smtClean="0"/>
            </a:br>
            <a:r>
              <a:rPr lang="ru-RU" sz="3000" smtClean="0"/>
              <a:t>КОГДА ЧЕЛОВЕК БЫВАЕТ СЧАСТЛИВ?</a:t>
            </a:r>
            <a:endParaRPr lang="ru-RU" sz="300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5013176"/>
            <a:ext cx="6192688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Согласны ли вы И.А. Буниным и Д.С. Лихачевым?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492896"/>
            <a:ext cx="3528392" cy="14773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Всякая любовь – великое счастье, даже если она и не разделена. 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		    И.А. Бунин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788024" y="2492896"/>
            <a:ext cx="3600400" cy="203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dirty="0"/>
              <a:t>Счастья достигает тот, кто стремится сделать счастливыми           </a:t>
            </a:r>
          </a:p>
          <a:p>
            <a:pPr>
              <a:defRPr/>
            </a:pPr>
            <a:r>
              <a:rPr lang="ru-RU" dirty="0"/>
              <a:t>других и может хоть на время забыть  о своих интересах, о себе.                                         </a:t>
            </a:r>
            <a:r>
              <a:rPr lang="en-US" dirty="0"/>
              <a:t>			    </a:t>
            </a:r>
            <a:r>
              <a:rPr lang="ru-RU" dirty="0"/>
              <a:t>                        		     Д.С.Лихачёв </a:t>
            </a: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355976" y="2818164"/>
            <a:ext cx="4392488" cy="12464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lvl="1" algn="just" eaLnBrk="0" hangingPunct="0">
              <a:tabLst>
                <a:tab pos="685800" algn="l"/>
              </a:tabLst>
              <a:defRPr/>
            </a:pPr>
            <a:r>
              <a:rPr lang="ru-RU" sz="25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«Всякая любовь – великое счастье, даже если она и не разделена».</a:t>
            </a:r>
          </a:p>
        </p:txBody>
      </p:sp>
      <p:pic>
        <p:nvPicPr>
          <p:cNvPr id="6" name="Рисунок 5" descr="01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7502" r="27502"/>
          <a:stretch>
            <a:fillRect/>
          </a:stretch>
        </p:blipFill>
        <p:spPr>
          <a:xfrm>
            <a:off x="467544" y="1052736"/>
            <a:ext cx="3754438" cy="46999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285</TotalTime>
  <Words>257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Constantia</vt:lpstr>
      <vt:lpstr>Wingdings 2</vt:lpstr>
      <vt:lpstr>Calibri</vt:lpstr>
      <vt:lpstr>Times New Roman</vt:lpstr>
      <vt:lpstr>Бумажная</vt:lpstr>
      <vt:lpstr>Урок литературы.  11 класс. И. Бунин «Темные аллеи»</vt:lpstr>
      <vt:lpstr>Иван Алексеевич Бунин </vt:lpstr>
      <vt:lpstr>И.А.Бунин о книге «Тёмные аллеи»: </vt:lpstr>
      <vt:lpstr> Тридцать восемь рассказов «Тёмных  аллей» написаны большей частью во время Второй мировой войны, с 1937 по 1944 годы, в годы эмиграции Бунина.  Одно из лучших произведений этого цикла – новелла «Темные аллеи».</vt:lpstr>
      <vt:lpstr>Слайд 5</vt:lpstr>
      <vt:lpstr> Аллея – это улица  или  дорожка  в  парке, в  саду,  обсаженная  с  двух  сторон  деревьями.</vt:lpstr>
      <vt:lpstr>Слайд 7</vt:lpstr>
      <vt:lpstr>ЧТО ТАКОЕ СЧАСТЬЕ?  КОГДА ЧЕЛОВЕК БЫВАЕТ СЧАСТЛИВ?</vt:lpstr>
      <vt:lpstr>Слайд 9</vt:lpstr>
      <vt:lpstr>ВОПРОСЫ:</vt:lpstr>
      <vt:lpstr>Слайд 11</vt:lpstr>
      <vt:lpstr>Слайд 12</vt:lpstr>
      <vt:lpstr>СПАСИБО  ЗА  УРОК!</vt:lpstr>
      <vt:lpstr>Использованные  материалы: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Алексеевич Бунин «Темные аллеи»</dc:title>
  <cp:lastModifiedBy>Тамик</cp:lastModifiedBy>
  <cp:revision>127</cp:revision>
  <dcterms:modified xsi:type="dcterms:W3CDTF">2014-02-16T08:29:40Z</dcterms:modified>
</cp:coreProperties>
</file>