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4F8D2-CA92-4279-9909-AB37C0672222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7FBDE-67C6-4C07-A4D5-4C9E85D2DE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4F8D2-CA92-4279-9909-AB37C0672222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7FBDE-67C6-4C07-A4D5-4C9E85D2DE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4F8D2-CA92-4279-9909-AB37C0672222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7FBDE-67C6-4C07-A4D5-4C9E85D2DEC1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4F8D2-CA92-4279-9909-AB37C0672222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7FBDE-67C6-4C07-A4D5-4C9E85D2DEC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4F8D2-CA92-4279-9909-AB37C0672222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7FBDE-67C6-4C07-A4D5-4C9E85D2DE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4F8D2-CA92-4279-9909-AB37C0672222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7FBDE-67C6-4C07-A4D5-4C9E85D2DEC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4F8D2-CA92-4279-9909-AB37C0672222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7FBDE-67C6-4C07-A4D5-4C9E85D2DE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4F8D2-CA92-4279-9909-AB37C0672222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7FBDE-67C6-4C07-A4D5-4C9E85D2DE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4F8D2-CA92-4279-9909-AB37C0672222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7FBDE-67C6-4C07-A4D5-4C9E85D2DE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4F8D2-CA92-4279-9909-AB37C0672222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7FBDE-67C6-4C07-A4D5-4C9E85D2DEC1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4F8D2-CA92-4279-9909-AB37C0672222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7FBDE-67C6-4C07-A4D5-4C9E85D2DEC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DC4F8D2-CA92-4279-9909-AB37C0672222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D97FBDE-67C6-4C07-A4D5-4C9E85D2DEC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1728191"/>
          </a:xfrm>
        </p:spPr>
        <p:txBody>
          <a:bodyPr/>
          <a:lstStyle/>
          <a:p>
            <a:r>
              <a:rPr lang="ru-RU" dirty="0" smtClean="0"/>
              <a:t>Урок математики в 1-м классе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Тема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Сложение 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 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пределах 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10-ти.</a:t>
            </a:r>
          </a:p>
          <a:p>
            <a:endParaRPr lang="ru-RU" sz="2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Учитель начальных классов </a:t>
            </a:r>
            <a:r>
              <a:rPr lang="ru-RU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Пагаева</a:t>
            </a:r>
            <a:r>
              <a:rPr lang="ru-RU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Е.В.</a:t>
            </a:r>
            <a:endParaRPr lang="ru-RU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08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http://hitagro.ru/wp-content/uploads/2012/10/57100785_1269859586_d0b2d0b8d188d0b5d0bdd0bad0b8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288" y="3440069"/>
            <a:ext cx="1001085" cy="111298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Будем считать по два.</a:t>
            </a:r>
            <a:br>
              <a:rPr lang="ru-RU" dirty="0" smtClean="0"/>
            </a:br>
            <a:r>
              <a:rPr lang="ru-RU" dirty="0" smtClean="0"/>
              <a:t> Сколько? </a:t>
            </a:r>
            <a:endParaRPr lang="ru-RU" dirty="0"/>
          </a:p>
        </p:txBody>
      </p:sp>
      <p:pic>
        <p:nvPicPr>
          <p:cNvPr id="5" name="Объект 3" descr="http://hitagro.ru/wp-content/uploads/2012/10/57100785_1269859586_d0b2d0b8d188d0b5d0bdd0bad0b8.jp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288" y="1432346"/>
            <a:ext cx="1001085" cy="11129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538" y="2496048"/>
            <a:ext cx="1000125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7208" y="2496048"/>
            <a:ext cx="1000125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5373" y="3401953"/>
            <a:ext cx="1000125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77" y="3398506"/>
            <a:ext cx="1000125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248" y="4497844"/>
            <a:ext cx="1000125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895" y="4508169"/>
            <a:ext cx="1000125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7333" y="4517749"/>
            <a:ext cx="1000125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857" y="4511616"/>
            <a:ext cx="1000125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28" y="5607507"/>
            <a:ext cx="1000125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3876" y="5627412"/>
            <a:ext cx="1000125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77" y="5601242"/>
            <a:ext cx="1000125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602" y="5601241"/>
            <a:ext cx="1000125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6727" y="5601240"/>
            <a:ext cx="1000125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5969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Будем прибавлять число по частям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895" y="1912232"/>
            <a:ext cx="648072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16832"/>
            <a:ext cx="646113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743541"/>
            <a:ext cx="646113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895" y="2743540"/>
            <a:ext cx="646113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152" y="2709069"/>
            <a:ext cx="646113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6052" y="1931284"/>
            <a:ext cx="646113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9939" y="1913175"/>
            <a:ext cx="646113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6882" y="3516508"/>
            <a:ext cx="646113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035" y="3496520"/>
            <a:ext cx="646113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151" y="3496520"/>
            <a:ext cx="646113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108" y="2777383"/>
            <a:ext cx="646113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922" y="4235645"/>
            <a:ext cx="646113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2995" y="3516508"/>
            <a:ext cx="646113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676" y="5017293"/>
            <a:ext cx="646113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495" y="4235644"/>
            <a:ext cx="646113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1919" y="4264313"/>
            <a:ext cx="646113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902" y="4264314"/>
            <a:ext cx="646113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7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789" y="4244975"/>
            <a:ext cx="646113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8" name="Picture 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015" y="5017293"/>
            <a:ext cx="646113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9" name="Pictur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6881" y="5017293"/>
            <a:ext cx="646113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0" name="Picture 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995" y="5017293"/>
            <a:ext cx="646113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1" name="Picture 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0365" y="5037281"/>
            <a:ext cx="646113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2" name="Picture 2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504" y="5788002"/>
            <a:ext cx="646113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3" name="Picture 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2200" y="5783478"/>
            <a:ext cx="646113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4" name="Picture 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108" y="5788001"/>
            <a:ext cx="646113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5" name="Picture 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034" y="5788002"/>
            <a:ext cx="646113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6" name="Picture 2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90" y="5788002"/>
            <a:ext cx="646113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3594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Будем решать задачу.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smtClean="0"/>
              <a:t>Рассмотрите рисунок.</a:t>
            </a:r>
            <a:endParaRPr lang="ru-RU" sz="2200" dirty="0"/>
          </a:p>
        </p:txBody>
      </p:sp>
      <p:pic>
        <p:nvPicPr>
          <p:cNvPr id="3074" name="Picture 2" descr="C:\Users\user\AppData\Local\Microsoft\Windows\Temporary Internet Files\Content.IE5\4L7S435R\MC900413534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276873"/>
            <a:ext cx="1728192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653136"/>
            <a:ext cx="1569368" cy="1569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419872" y="3284393"/>
            <a:ext cx="247650" cy="2476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027428" y="3244334"/>
            <a:ext cx="10891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Сколько?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220072" y="3244334"/>
            <a:ext cx="6480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Два.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419872" y="5190170"/>
            <a:ext cx="247650" cy="2476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834330" y="5306640"/>
            <a:ext cx="193098" cy="4571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242089" y="5190170"/>
            <a:ext cx="247650" cy="2476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rot="10800000" flipH="1">
            <a:off x="4489738" y="5121975"/>
            <a:ext cx="3702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=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992747" y="5190170"/>
            <a:ext cx="247650" cy="2476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5652119" y="4876800"/>
            <a:ext cx="10119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0 - ноль</a:t>
            </a:r>
          </a:p>
        </p:txBody>
      </p:sp>
    </p:spTree>
    <p:extLst>
      <p:ext uri="{BB962C8B-B14F-4D97-AF65-F5344CB8AC3E}">
        <p14:creationId xmlns:p14="http://schemas.microsoft.com/office/powerpoint/2010/main" val="3345988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2690336"/>
            <a:ext cx="7920880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Ребята, вы хорошо работали.</a:t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200" dirty="0" smtClean="0">
                <a:solidFill>
                  <a:srgbClr val="FF0000"/>
                </a:solidFill>
              </a:rPr>
              <a:t>МОЛОДЦЫ!</a:t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Картинки заимствованы на сайте </a:t>
            </a:r>
            <a:r>
              <a:rPr lang="en-US" dirty="0" smtClean="0">
                <a:solidFill>
                  <a:srgbClr val="FF0000"/>
                </a:solidFill>
              </a:rPr>
              <a:t>Office.com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13162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58</TotalTime>
  <Words>46</Words>
  <Application>Microsoft Office PowerPoint</Application>
  <PresentationFormat>Экран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Волна</vt:lpstr>
      <vt:lpstr>Урок математики в 1-м классе</vt:lpstr>
      <vt:lpstr>Будем считать по два.  Сколько? </vt:lpstr>
      <vt:lpstr>Будем прибавлять число по частям</vt:lpstr>
      <vt:lpstr>Будем решать задачу. Рассмотрите рисунок.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математики во 1-м классе</dc:title>
  <dc:creator>user</dc:creator>
  <cp:lastModifiedBy>user</cp:lastModifiedBy>
  <cp:revision>6</cp:revision>
  <dcterms:created xsi:type="dcterms:W3CDTF">2014-01-22T05:43:54Z</dcterms:created>
  <dcterms:modified xsi:type="dcterms:W3CDTF">2014-01-22T06:43:01Z</dcterms:modified>
</cp:coreProperties>
</file>