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Лев Николаевич Толстой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49280"/>
            <a:ext cx="6400800" cy="4320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учитель-сурдопедагог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Пагаева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Asus\Desktop\толстой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323528" y="1196752"/>
            <a:ext cx="3387200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23928" y="764704"/>
            <a:ext cx="48245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10 ноября 1910 года Толстой тайно покинул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Ясную Поляну, но по дороге сильно заболел.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20 ноября 1910 года на станции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Астапово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Рязано-Уральской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железной дороги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Лев Николаевич Толстой умер.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547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Творчество Л.Н.Толстого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957" y="1628800"/>
            <a:ext cx="87730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Л.Н.Толстой прожил долгую жизнь и написал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очень много книг для взрослых и детей,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которые известны во всём мире.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Книги Толстого воспитывают у  читателей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чувства справедливости, доброты,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уважения к труду, любовь к родной земле,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стремление изменить себя к лучшему.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sus\Desktop\война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8988" r="22586"/>
          <a:stretch>
            <a:fillRect/>
          </a:stretch>
        </p:blipFill>
        <p:spPr bwMode="auto">
          <a:xfrm>
            <a:off x="1115616" y="1916832"/>
            <a:ext cx="2880320" cy="3286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483768" y="404664"/>
            <a:ext cx="4331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Книги  Л. Н. Толстого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Asus\Desktop\анна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04048" y="1340768"/>
            <a:ext cx="2743200" cy="4151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Asus\Desktop\севастопольские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774" t="2740" r="3774" b="4110"/>
          <a:stretch>
            <a:fillRect/>
          </a:stretch>
        </p:blipFill>
        <p:spPr bwMode="auto">
          <a:xfrm>
            <a:off x="611560" y="908720"/>
            <a:ext cx="3528392" cy="4896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0" name="Picture 4" descr="C:\Users\Asus\Desktop\детство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932040" y="836712"/>
            <a:ext cx="3587135" cy="51240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sus\Desktop\филипок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27584" y="908720"/>
            <a:ext cx="3171952" cy="4608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603" name="Picture 3" descr="C:\Users\Asus\Desktop\косточка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148064" y="836712"/>
            <a:ext cx="3312368" cy="4824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sus\Desktop\рассказ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1951" t="2354" r="12362"/>
          <a:stretch>
            <a:fillRect/>
          </a:stretch>
        </p:blipFill>
        <p:spPr bwMode="auto">
          <a:xfrm>
            <a:off x="2915816" y="764704"/>
            <a:ext cx="2736304" cy="3530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27" name="Picture 3" descr="C:\Users\Asus\Desktop\три медведя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15851" t="326" r="12330"/>
          <a:stretch>
            <a:fillRect/>
          </a:stretch>
        </p:blipFill>
        <p:spPr bwMode="auto">
          <a:xfrm>
            <a:off x="5796136" y="1916832"/>
            <a:ext cx="2952328" cy="4097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28" name="Picture 4" descr="C:\Users\Asus\Desktop\сказки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5536" y="2636912"/>
            <a:ext cx="2512309" cy="32408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толстой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987824" y="836712"/>
            <a:ext cx="2666296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188640"/>
            <a:ext cx="589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Лев Николаевич Толстой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14908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Лев Николаевич Толстой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родился 28 августа (9 сентября) 1828 года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имении матери Ясной Поляне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Крапивенского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уезда Тульской губернии.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Семья Толстого принадлежала к богатому и знатному графскому роду.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 моменту рождения Льва в семье уже было три старших сына: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Николай (1823-1860), Сергей (1826 -1904) и Дмитрий (1827 - 1856),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в 1830 году родилась младшая сестра Льва Мария.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одители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молод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3024336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3645024"/>
            <a:ext cx="90823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Осенью в 1851 году стал юнкером 4-й батареи 20-й артиллерийской бригады,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стоявшей в казацкой станице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Старогладове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под Кизляром.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Вскоре Л.Н. Толстой стал офицером. Когда в конце 1853 года началась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Крымская война Лев Николаевич перевёлся в Дунайскую армию, участвовал в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сражениях при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Ольтенице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Силистрии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ноября 1854 года по август 1855 года участвовал в обороне Севастополя.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После штурма 27 августа 1855 года Лев Николаевич Толстой был отправлен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Петербург.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Там началась шумная жизнь: попойки, карты и кутежи с цыганами.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софья андреевна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622546" y="476672"/>
            <a:ext cx="3605637" cy="3888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4437112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конце 1850-х Толстой познакомился с Софьей Андреевной Берс 1844 года рождения, дочерью московского доктора из остзейских немцев.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Ему было почти 40 лет, а Софье всего лишь 17.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сентябре 1862 года Лев Николаевич Толстой всё же женился на 18-летней Софье Андреевне Берс.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 17 лет совместной жизни у них родилось 13 детей.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sus\Desktop\семья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 l="2679" t="7692" r="2679" b="6410"/>
          <a:stretch>
            <a:fillRect/>
          </a:stretch>
        </p:blipFill>
        <p:spPr bwMode="auto">
          <a:xfrm>
            <a:off x="755576" y="1268760"/>
            <a:ext cx="7632848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83768" y="332656"/>
            <a:ext cx="4127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Семья Л. Н. Толстого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александра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9552" y="836712"/>
            <a:ext cx="3312368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67944" y="836712"/>
            <a:ext cx="50760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Александра Толстая.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Младшая дочь и секретарь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Льва Толстого, автор воспоминаний об отце.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Основательница 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первыи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̆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руководитель музея в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Яснои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̆ Поляне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Толстовского фонда. 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Родилась: 18 июля 1884 г.,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Тула, Российская Империя (Россия)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Умерла: 26 сентября 1979 г. (95 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ет)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сергей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5868144" y="980728"/>
            <a:ext cx="2769603" cy="3719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3528" y="691534"/>
            <a:ext cx="51125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Сергей Львович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Толстои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из первых композиторов и музыкальных этнографов России, работа которых охватывала не только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европейскии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фольклор,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и музыкальные традиции Индии.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Родился: 10 июля 1863 г.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Умер: 23 декабря 1947 г. (84 года)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us\Desktop\поля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408712" cy="3888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260648"/>
            <a:ext cx="3202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Ясная  Поляна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94116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Ясной Поляне, недалеко от города Тула, где он жил,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Лев Николаевич построил школу для крестьянских детей.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Специально для них он написал сказки, басни,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короткие рассказы.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443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Лев Николаевич Толстой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</dc:title>
  <dc:creator>Asus</dc:creator>
  <cp:lastModifiedBy>user</cp:lastModifiedBy>
  <cp:revision>13</cp:revision>
  <dcterms:created xsi:type="dcterms:W3CDTF">2015-10-09T00:26:05Z</dcterms:created>
  <dcterms:modified xsi:type="dcterms:W3CDTF">2019-02-12T09:25:17Z</dcterms:modified>
</cp:coreProperties>
</file>