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67233B4-76B8-4DD0-9332-C08F76354833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D81289-36D4-40E1-AE0D-CCBDAFC15F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Пагаева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02624" cy="3267794"/>
          </a:xfrm>
        </p:spPr>
        <p:txBody>
          <a:bodyPr>
            <a:normAutofit/>
          </a:bodyPr>
          <a:lstStyle/>
          <a:p>
            <a:r>
              <a:rPr lang="ru-RU" dirty="0"/>
              <a:t>Конспект урока      </a:t>
            </a:r>
            <a:r>
              <a:rPr lang="ru-RU" dirty="0" smtClean="0"/>
              <a:t>природоведения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Тема: Что мы получаем от растений поля.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20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к уроку.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41249"/>
            <a:ext cx="4572000" cy="4175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Какой сейчас урок?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+Сейчас урок природоведения.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-Какое сейчас время года?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+Сейчас время года зима.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-Какая сегодня погода?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+Сегодня погода ясная. Небо  голубое. На улице холодно.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-Какая погода была вчера?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+Вчера было облачно. На небе были белые облака. На улице было холодно.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592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Посмотрите на картинки. Что на них изображено и кто?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9775"/>
            <a:ext cx="426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ка пшенич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800"/>
            <a:ext cx="24830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thumbr.it/6f610f509c4ce6110418cb40c045de0b/KhPZbWboUluRxv8PG87L/i.istockimg.com/file_thumbview_approve/2574228/3/stock-photo-2574228-migrant-farm-workers.jpg/150/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3212976"/>
            <a:ext cx="245967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thumbr.it/7d8f4aa78890f3409e99b68a2dbb6e26/KhPZbWboUluRxv8PG87L/i.istockimg.com/file_thumbview_approve/6261705/3/stock-photo-6261705-farmer-in-a-wheat-field.jpg/150/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628800"/>
            <a:ext cx="25224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3212976"/>
            <a:ext cx="25224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27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dirty="0" smtClean="0"/>
              <a:t>Как делают хлеб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739132" cy="18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9" y="3592203"/>
            <a:ext cx="3099616" cy="227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3667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9230"/>
            <a:ext cx="3125659" cy="20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74819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</TotalTime>
  <Words>87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Конспект урока      природоведения Тема: Что мы получаем от растений поля. </vt:lpstr>
      <vt:lpstr>Вопросы к уроку. </vt:lpstr>
      <vt:lpstr>Посмотрите на картинки. Что на них изображено и кто? </vt:lpstr>
      <vt:lpstr>Презентация PowerPoint</vt:lpstr>
      <vt:lpstr>Как делают хлеб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     природоведения Тема: Что мы получаем от растений поля.</dc:title>
  <dc:creator>user</dc:creator>
  <cp:lastModifiedBy>user</cp:lastModifiedBy>
  <cp:revision>5</cp:revision>
  <dcterms:created xsi:type="dcterms:W3CDTF">2014-03-03T08:43:25Z</dcterms:created>
  <dcterms:modified xsi:type="dcterms:W3CDTF">2014-03-04T08:30:13Z</dcterms:modified>
</cp:coreProperties>
</file>